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83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2" r:id="rId25"/>
    <p:sldId id="280" r:id="rId26"/>
    <p:sldId id="281" r:id="rId27"/>
  </p:sldIdLst>
  <p:sldSz cx="9144000" cy="6858000" type="screen4x3"/>
  <p:notesSz cx="6858000" cy="9144000"/>
  <p:custDataLst>
    <p:tags r:id="rId2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79" autoAdjust="0"/>
    <p:restoredTop sz="94660"/>
  </p:normalViewPr>
  <p:slideViewPr>
    <p:cSldViewPr>
      <p:cViewPr varScale="1">
        <p:scale>
          <a:sx n="70" d="100"/>
          <a:sy n="70" d="100"/>
        </p:scale>
        <p:origin x="-6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06308-0CA2-46B6-9729-3877EEC3AADE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CF78B-DFC6-4538-87E9-0B1BDD1BB7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933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CF78B-DFC6-4538-87E9-0B1BDD1BB7F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7C46-7E4C-415C-B49F-DBC93A023F05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C286-BDDF-41D2-BBE2-4ABA18C5EA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7C46-7E4C-415C-B49F-DBC93A023F05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C286-BDDF-41D2-BBE2-4ABA18C5E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7C46-7E4C-415C-B49F-DBC93A023F05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C286-BDDF-41D2-BBE2-4ABA18C5E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7C46-7E4C-415C-B49F-DBC93A023F05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C286-BDDF-41D2-BBE2-4ABA18C5EA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7C46-7E4C-415C-B49F-DBC93A023F05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C286-BDDF-41D2-BBE2-4ABA18C5E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7C46-7E4C-415C-B49F-DBC93A023F05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C286-BDDF-41D2-BBE2-4ABA18C5EA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7C46-7E4C-415C-B49F-DBC93A023F05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C286-BDDF-41D2-BBE2-4ABA18C5EA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7C46-7E4C-415C-B49F-DBC93A023F05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C286-BDDF-41D2-BBE2-4ABA18C5E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7C46-7E4C-415C-B49F-DBC93A023F05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C286-BDDF-41D2-BBE2-4ABA18C5E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7C46-7E4C-415C-B49F-DBC93A023F05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C286-BDDF-41D2-BBE2-4ABA18C5E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87C46-7E4C-415C-B49F-DBC93A023F05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C286-BDDF-41D2-BBE2-4ABA18C5EA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B287C46-7E4C-415C-B49F-DBC93A023F05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79FC286-BDDF-41D2-BBE2-4ABA18C5E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5.png"/><Relationship Id="rId18" Type="http://schemas.openxmlformats.org/officeDocument/2006/relationships/image" Target="../media/image23.png"/><Relationship Id="rId3" Type="http://schemas.openxmlformats.org/officeDocument/2006/relationships/image" Target="../media/image2.png"/><Relationship Id="rId21" Type="http://schemas.openxmlformats.org/officeDocument/2006/relationships/image" Target="../media/image27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21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9.png"/><Relationship Id="rId23" Type="http://schemas.openxmlformats.org/officeDocument/2006/relationships/image" Target="../media/image28.png"/><Relationship Id="rId10" Type="http://schemas.openxmlformats.org/officeDocument/2006/relationships/image" Target="../media/image9.png"/><Relationship Id="rId19" Type="http://schemas.openxmlformats.org/officeDocument/2006/relationships/image" Target="../media/image24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7.png"/><Relationship Id="rId22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5.png"/><Relationship Id="rId18" Type="http://schemas.openxmlformats.org/officeDocument/2006/relationships/image" Target="../media/image24.png"/><Relationship Id="rId3" Type="http://schemas.openxmlformats.org/officeDocument/2006/relationships/image" Target="../media/image2.png"/><Relationship Id="rId21" Type="http://schemas.openxmlformats.org/officeDocument/2006/relationships/image" Target="../media/image37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22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21.png"/><Relationship Id="rId10" Type="http://schemas.openxmlformats.org/officeDocument/2006/relationships/image" Target="../media/image9.png"/><Relationship Id="rId19" Type="http://schemas.openxmlformats.org/officeDocument/2006/relationships/image" Target="../media/image26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9.png"/><Relationship Id="rId22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9.png"/><Relationship Id="rId18" Type="http://schemas.openxmlformats.org/officeDocument/2006/relationships/image" Target="../media/image26.png"/><Relationship Id="rId3" Type="http://schemas.openxmlformats.org/officeDocument/2006/relationships/image" Target="../media/image2.png"/><Relationship Id="rId21" Type="http://schemas.openxmlformats.org/officeDocument/2006/relationships/image" Target="../media/image28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24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23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27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9.png"/><Relationship Id="rId18" Type="http://schemas.openxmlformats.org/officeDocument/2006/relationships/image" Target="../media/image2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24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23.png"/><Relationship Id="rId10" Type="http://schemas.openxmlformats.org/officeDocument/2006/relationships/image" Target="../media/image9.png"/><Relationship Id="rId19" Type="http://schemas.openxmlformats.org/officeDocument/2006/relationships/image" Target="../media/image3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21.png"/><Relationship Id="rId18" Type="http://schemas.openxmlformats.org/officeDocument/2006/relationships/image" Target="../media/image4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9.png"/><Relationship Id="rId17" Type="http://schemas.openxmlformats.org/officeDocument/2006/relationships/image" Target="../media/image27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5" Type="http://schemas.openxmlformats.org/officeDocument/2006/relationships/image" Target="../media/image24.png"/><Relationship Id="rId10" Type="http://schemas.openxmlformats.org/officeDocument/2006/relationships/image" Target="../media/image10.png"/><Relationship Id="rId19" Type="http://schemas.openxmlformats.org/officeDocument/2006/relationships/image" Target="../media/image28.pn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1.png"/><Relationship Id="rId17" Type="http://schemas.openxmlformats.org/officeDocument/2006/relationships/image" Target="../media/image41.png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5" Type="http://schemas.openxmlformats.org/officeDocument/2006/relationships/image" Target="../media/image26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24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5" Type="http://schemas.openxmlformats.org/officeDocument/2006/relationships/image" Target="../media/image27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26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43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0.png"/><Relationship Id="rId1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24.png"/><Relationship Id="rId5" Type="http://schemas.openxmlformats.org/officeDocument/2006/relationships/image" Target="../media/image4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3.png"/><Relationship Id="rId9" Type="http://schemas.openxmlformats.org/officeDocument/2006/relationships/image" Target="../media/image11.png"/><Relationship Id="rId14" Type="http://schemas.openxmlformats.org/officeDocument/2006/relationships/image" Target="../media/image4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45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26.png"/><Relationship Id="rId5" Type="http://schemas.openxmlformats.org/officeDocument/2006/relationships/image" Target="../media/image4.png"/><Relationship Id="rId10" Type="http://schemas.openxmlformats.org/officeDocument/2006/relationships/image" Target="../media/image24.png"/><Relationship Id="rId4" Type="http://schemas.openxmlformats.org/officeDocument/2006/relationships/image" Target="../media/image3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4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27.png"/><Relationship Id="rId5" Type="http://schemas.openxmlformats.org/officeDocument/2006/relationships/image" Target="../media/image4.png"/><Relationship Id="rId10" Type="http://schemas.openxmlformats.org/officeDocument/2006/relationships/image" Target="../media/image26.pn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47.png"/><Relationship Id="rId5" Type="http://schemas.openxmlformats.org/officeDocument/2006/relationships/image" Target="../media/image4.png"/><Relationship Id="rId10" Type="http://schemas.openxmlformats.org/officeDocument/2006/relationships/image" Target="../media/image27.pn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28.png"/><Relationship Id="rId5" Type="http://schemas.openxmlformats.org/officeDocument/2006/relationships/image" Target="../media/image4.png"/><Relationship Id="rId10" Type="http://schemas.openxmlformats.org/officeDocument/2006/relationships/image" Target="../media/image48.pn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28.png"/><Relationship Id="rId4" Type="http://schemas.openxmlformats.org/officeDocument/2006/relationships/image" Target="../media/image3.png"/><Relationship Id="rId9" Type="http://schemas.openxmlformats.org/officeDocument/2006/relationships/image" Target="../media/image49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2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2.png"/><Relationship Id="rId18" Type="http://schemas.openxmlformats.org/officeDocument/2006/relationships/image" Target="../media/image67.png"/><Relationship Id="rId3" Type="http://schemas.openxmlformats.org/officeDocument/2006/relationships/image" Target="../media/image52.png"/><Relationship Id="rId21" Type="http://schemas.openxmlformats.org/officeDocument/2006/relationships/image" Target="../media/image70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17" Type="http://schemas.openxmlformats.org/officeDocument/2006/relationships/image" Target="../media/image66.png"/><Relationship Id="rId2" Type="http://schemas.openxmlformats.org/officeDocument/2006/relationships/image" Target="../media/image51.png"/><Relationship Id="rId16" Type="http://schemas.openxmlformats.org/officeDocument/2006/relationships/image" Target="../media/image65.png"/><Relationship Id="rId20" Type="http://schemas.openxmlformats.org/officeDocument/2006/relationships/image" Target="../media/image6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24" Type="http://schemas.openxmlformats.org/officeDocument/2006/relationships/image" Target="../media/image73.png"/><Relationship Id="rId5" Type="http://schemas.openxmlformats.org/officeDocument/2006/relationships/image" Target="../media/image54.png"/><Relationship Id="rId15" Type="http://schemas.openxmlformats.org/officeDocument/2006/relationships/image" Target="../media/image64.png"/><Relationship Id="rId23" Type="http://schemas.openxmlformats.org/officeDocument/2006/relationships/image" Target="../media/image72.png"/><Relationship Id="rId10" Type="http://schemas.openxmlformats.org/officeDocument/2006/relationships/image" Target="../media/image59.png"/><Relationship Id="rId19" Type="http://schemas.openxmlformats.org/officeDocument/2006/relationships/image" Target="../media/image68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Relationship Id="rId14" Type="http://schemas.openxmlformats.org/officeDocument/2006/relationships/image" Target="../media/image63.png"/><Relationship Id="rId22" Type="http://schemas.openxmlformats.org/officeDocument/2006/relationships/image" Target="../media/image7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2.png"/><Relationship Id="rId21" Type="http://schemas.openxmlformats.org/officeDocument/2006/relationships/image" Target="../media/image21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4.png"/><Relationship Id="rId5" Type="http://schemas.openxmlformats.org/officeDocument/2006/relationships/image" Target="../media/image4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30.png"/><Relationship Id="rId10" Type="http://schemas.openxmlformats.org/officeDocument/2006/relationships/image" Target="../media/image9.png"/><Relationship Id="rId19" Type="http://schemas.openxmlformats.org/officeDocument/2006/relationships/image" Target="../media/image1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" Type="http://schemas.openxmlformats.org/officeDocument/2006/relationships/image" Target="../media/image2.png"/><Relationship Id="rId21" Type="http://schemas.openxmlformats.org/officeDocument/2006/relationships/image" Target="../media/image2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5.png"/><Relationship Id="rId5" Type="http://schemas.openxmlformats.org/officeDocument/2006/relationships/image" Target="../media/image4.png"/><Relationship Id="rId15" Type="http://schemas.openxmlformats.org/officeDocument/2006/relationships/image" Target="../media/image15.png"/><Relationship Id="rId23" Type="http://schemas.openxmlformats.org/officeDocument/2006/relationships/image" Target="../media/image24.png"/><Relationship Id="rId28" Type="http://schemas.openxmlformats.org/officeDocument/2006/relationships/image" Target="../media/image28.png"/><Relationship Id="rId10" Type="http://schemas.openxmlformats.org/officeDocument/2006/relationships/image" Target="../media/image9.png"/><Relationship Id="rId19" Type="http://schemas.openxmlformats.org/officeDocument/2006/relationships/image" Target="../media/image2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4.png"/><Relationship Id="rId22" Type="http://schemas.openxmlformats.org/officeDocument/2006/relationships/image" Target="../media/image23.png"/><Relationship Id="rId27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20.png"/><Relationship Id="rId26" Type="http://schemas.openxmlformats.org/officeDocument/2006/relationships/image" Target="../media/image32.png"/><Relationship Id="rId3" Type="http://schemas.openxmlformats.org/officeDocument/2006/relationships/image" Target="../media/image2.png"/><Relationship Id="rId21" Type="http://schemas.openxmlformats.org/officeDocument/2006/relationships/image" Target="../media/image2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6.png"/><Relationship Id="rId5" Type="http://schemas.openxmlformats.org/officeDocument/2006/relationships/image" Target="../media/image4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9.png"/><Relationship Id="rId19" Type="http://schemas.openxmlformats.org/officeDocument/2006/relationships/image" Target="../media/image21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5.png"/><Relationship Id="rId22" Type="http://schemas.openxmlformats.org/officeDocument/2006/relationships/image" Target="../media/image24.png"/><Relationship Id="rId27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2.png"/><Relationship Id="rId21" Type="http://schemas.openxmlformats.org/officeDocument/2006/relationships/image" Target="../media/image2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9.png"/><Relationship Id="rId25" Type="http://schemas.openxmlformats.org/officeDocument/2006/relationships/image" Target="../media/image33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7.png"/><Relationship Id="rId5" Type="http://schemas.openxmlformats.org/officeDocument/2006/relationships/image" Target="../media/image4.png"/><Relationship Id="rId15" Type="http://schemas.openxmlformats.org/officeDocument/2006/relationships/image" Target="../media/image17.png"/><Relationship Id="rId23" Type="http://schemas.openxmlformats.org/officeDocument/2006/relationships/image" Target="../media/image26.png"/><Relationship Id="rId10" Type="http://schemas.openxmlformats.org/officeDocument/2006/relationships/image" Target="../media/image9.png"/><Relationship Id="rId19" Type="http://schemas.openxmlformats.org/officeDocument/2006/relationships/image" Target="../media/image21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5.png"/><Relationship Id="rId22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5.png"/><Relationship Id="rId18" Type="http://schemas.openxmlformats.org/officeDocument/2006/relationships/image" Target="../media/image21.png"/><Relationship Id="rId3" Type="http://schemas.openxmlformats.org/officeDocument/2006/relationships/image" Target="../media/image2.png"/><Relationship Id="rId21" Type="http://schemas.openxmlformats.org/officeDocument/2006/relationships/image" Target="../media/image24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34.png"/><Relationship Id="rId5" Type="http://schemas.openxmlformats.org/officeDocument/2006/relationships/image" Target="../media/image4.png"/><Relationship Id="rId15" Type="http://schemas.openxmlformats.org/officeDocument/2006/relationships/image" Target="../media/image18.png"/><Relationship Id="rId23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22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7.png"/><Relationship Id="rId22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5.png"/><Relationship Id="rId18" Type="http://schemas.openxmlformats.org/officeDocument/2006/relationships/image" Target="../media/image22.png"/><Relationship Id="rId3" Type="http://schemas.openxmlformats.org/officeDocument/2006/relationships/image" Target="../media/image2.png"/><Relationship Id="rId21" Type="http://schemas.openxmlformats.org/officeDocument/2006/relationships/image" Target="../media/image26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8.png"/><Relationship Id="rId5" Type="http://schemas.openxmlformats.org/officeDocument/2006/relationships/image" Target="../media/image4.png"/><Relationship Id="rId15" Type="http://schemas.openxmlformats.org/officeDocument/2006/relationships/image" Target="../media/image19.png"/><Relationship Id="rId23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23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7.png"/><Relationship Id="rId22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1422" y="642918"/>
            <a:ext cx="474771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B050"/>
                </a:solidFill>
              </a:rPr>
              <a:t>Разноуровневые</a:t>
            </a:r>
            <a:r>
              <a:rPr lang="ru-RU" sz="2400" b="1" dirty="0" smtClean="0">
                <a:solidFill>
                  <a:srgbClr val="00B050"/>
                </a:solidFill>
              </a:rPr>
              <a:t> задания</a:t>
            </a:r>
          </a:p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 для 10 класса</a:t>
            </a:r>
          </a:p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 на тему</a:t>
            </a:r>
            <a:endParaRPr lang="ru-RU" sz="2400" b="1" dirty="0" smtClean="0">
              <a:solidFill>
                <a:srgbClr val="00B05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smtClean="0">
                <a:solidFill>
                  <a:srgbClr val="00B050"/>
                </a:solidFill>
              </a:rPr>
              <a:t>«Тригонометрические формулы»</a:t>
            </a:r>
            <a:endParaRPr lang="ru-RU" sz="2400" b="1" dirty="0" smtClean="0">
              <a:solidFill>
                <a:srgbClr val="00B050"/>
              </a:solidFill>
            </a:endParaRPr>
          </a:p>
          <a:p>
            <a:pPr algn="ctr"/>
            <a:endParaRPr lang="ru-RU" sz="2400" b="1" dirty="0" smtClean="0">
              <a:solidFill>
                <a:srgbClr val="00B050"/>
              </a:solidFill>
            </a:endParaRPr>
          </a:p>
          <a:p>
            <a:pPr algn="ctr"/>
            <a:endParaRPr lang="ru-RU" sz="2400" b="1" dirty="0" smtClean="0">
              <a:solidFill>
                <a:srgbClr val="00B050"/>
              </a:solidFill>
            </a:endParaRPr>
          </a:p>
          <a:p>
            <a:pPr algn="ctr"/>
            <a:endParaRPr lang="ru-RU" sz="2400" b="1" dirty="0" smtClean="0">
              <a:solidFill>
                <a:srgbClr val="00B05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Учитель </a:t>
            </a:r>
            <a:r>
              <a:rPr lang="ru-RU" sz="2400" b="1" dirty="0" smtClean="0">
                <a:solidFill>
                  <a:srgbClr val="00B050"/>
                </a:solidFill>
              </a:rPr>
              <a:t>математики</a:t>
            </a:r>
          </a:p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МБОУ «</a:t>
            </a:r>
            <a:r>
              <a:rPr lang="ru-RU" sz="2400" b="1" dirty="0" err="1" smtClean="0">
                <a:solidFill>
                  <a:srgbClr val="00B050"/>
                </a:solidFill>
              </a:rPr>
              <a:t>Тумакская</a:t>
            </a:r>
            <a:r>
              <a:rPr lang="ru-RU" sz="2400" b="1" dirty="0" smtClean="0">
                <a:solidFill>
                  <a:srgbClr val="00B050"/>
                </a:solidFill>
              </a:rPr>
              <a:t> СОШ»</a:t>
            </a:r>
          </a:p>
          <a:p>
            <a:pPr algn="ctr"/>
            <a:r>
              <a:rPr lang="ru-RU" sz="2400" b="1" dirty="0" err="1" smtClean="0">
                <a:solidFill>
                  <a:srgbClr val="00B050"/>
                </a:solidFill>
              </a:rPr>
              <a:t>Мулдашева</a:t>
            </a:r>
            <a:r>
              <a:rPr lang="ru-RU" sz="2400" b="1" dirty="0" smtClean="0">
                <a:solidFill>
                  <a:srgbClr val="00B050"/>
                </a:solidFill>
              </a:rPr>
              <a:t> А.Р.</a:t>
            </a:r>
            <a:endParaRPr lang="ru-RU" sz="2400" b="1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571744"/>
            <a:ext cx="2928958" cy="801013"/>
          </a:xfrm>
          <a:prstGeom prst="rect">
            <a:avLst/>
          </a:prstGeom>
          <a:noFill/>
        </p:spPr>
      </p:pic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357562"/>
            <a:ext cx="1857388" cy="386956"/>
          </a:xfrm>
          <a:prstGeom prst="rect">
            <a:avLst/>
          </a:prstGeom>
          <a:noFill/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714752"/>
            <a:ext cx="2214578" cy="401934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143380"/>
            <a:ext cx="1643074" cy="385698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1428760" cy="38407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7" name="Picture 63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5929330"/>
            <a:ext cx="2714644" cy="675108"/>
          </a:xfrm>
          <a:prstGeom prst="rect">
            <a:avLst/>
          </a:prstGeom>
          <a:noFill/>
        </p:spPr>
      </p:pic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3" name="Picture 69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85728"/>
            <a:ext cx="2857520" cy="718120"/>
          </a:xfrm>
          <a:prstGeom prst="rect">
            <a:avLst/>
          </a:prstGeom>
          <a:noFill/>
        </p:spPr>
      </p:pic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9" name="Picture 75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1142984"/>
            <a:ext cx="3500462" cy="400511"/>
          </a:xfrm>
          <a:prstGeom prst="rect">
            <a:avLst/>
          </a:prstGeom>
          <a:noFill/>
        </p:spPr>
      </p:pic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5" name="Picture 81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1785926"/>
            <a:ext cx="3500462" cy="400511"/>
          </a:xfrm>
          <a:prstGeom prst="rect">
            <a:avLst/>
          </a:prstGeom>
          <a:noFill/>
        </p:spPr>
      </p:pic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8" name="Picture 84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285992"/>
            <a:ext cx="2857520" cy="723515"/>
          </a:xfrm>
          <a:prstGeom prst="rect">
            <a:avLst/>
          </a:prstGeom>
          <a:noFill/>
        </p:spPr>
      </p:pic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3286124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3286124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4071942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206" y="4071942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142852"/>
            <a:ext cx="2514600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4786322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50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50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450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450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450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450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571744"/>
            <a:ext cx="2928958" cy="801013"/>
          </a:xfrm>
          <a:prstGeom prst="rect">
            <a:avLst/>
          </a:prstGeom>
          <a:noFill/>
        </p:spPr>
      </p:pic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357562"/>
            <a:ext cx="1857388" cy="386956"/>
          </a:xfrm>
          <a:prstGeom prst="rect">
            <a:avLst/>
          </a:prstGeom>
          <a:noFill/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714752"/>
            <a:ext cx="2214578" cy="401934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143380"/>
            <a:ext cx="1643074" cy="385698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1428760" cy="38407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7" name="Picture 63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5929330"/>
            <a:ext cx="2714644" cy="675108"/>
          </a:xfrm>
          <a:prstGeom prst="rect">
            <a:avLst/>
          </a:prstGeom>
          <a:noFill/>
        </p:spPr>
      </p:pic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9" name="Picture 75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642918"/>
            <a:ext cx="3500462" cy="400511"/>
          </a:xfrm>
          <a:prstGeom prst="rect">
            <a:avLst/>
          </a:prstGeom>
          <a:noFill/>
        </p:spPr>
      </p:pic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5" name="Picture 81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1428736"/>
            <a:ext cx="3500462" cy="400511"/>
          </a:xfrm>
          <a:prstGeom prst="rect">
            <a:avLst/>
          </a:prstGeom>
          <a:noFill/>
        </p:spPr>
      </p:pic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8" name="Picture 84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2214554"/>
            <a:ext cx="2857520" cy="723515"/>
          </a:xfrm>
          <a:prstGeom prst="rect">
            <a:avLst/>
          </a:prstGeom>
          <a:noFill/>
        </p:spPr>
      </p:pic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3214686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3214686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4000504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4000504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3009" name="Picture 1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42852"/>
            <a:ext cx="2867025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4786322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30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30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430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430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430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430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0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0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0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571744"/>
            <a:ext cx="2928958" cy="801013"/>
          </a:xfrm>
          <a:prstGeom prst="rect">
            <a:avLst/>
          </a:prstGeom>
          <a:noFill/>
        </p:spPr>
      </p:pic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357562"/>
            <a:ext cx="1857388" cy="386956"/>
          </a:xfrm>
          <a:prstGeom prst="rect">
            <a:avLst/>
          </a:prstGeom>
          <a:noFill/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714752"/>
            <a:ext cx="2214578" cy="401934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143380"/>
            <a:ext cx="1643074" cy="385698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1428760" cy="38407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9" name="Picture 75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000240"/>
            <a:ext cx="3500462" cy="400511"/>
          </a:xfrm>
          <a:prstGeom prst="rect">
            <a:avLst/>
          </a:prstGeom>
          <a:noFill/>
        </p:spPr>
      </p:pic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5" name="Picture 81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786058"/>
            <a:ext cx="3500462" cy="400511"/>
          </a:xfrm>
          <a:prstGeom prst="rect">
            <a:avLst/>
          </a:prstGeom>
          <a:noFill/>
        </p:spPr>
      </p:pic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8" name="Picture 84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3357562"/>
            <a:ext cx="2857520" cy="723515"/>
          </a:xfrm>
          <a:prstGeom prst="rect">
            <a:avLst/>
          </a:prstGeom>
          <a:noFill/>
        </p:spPr>
      </p:pic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4357694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4357694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5000636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5000636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42852"/>
            <a:ext cx="3190875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5643578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09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09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409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409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409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571744"/>
            <a:ext cx="2928958" cy="801013"/>
          </a:xfrm>
          <a:prstGeom prst="rect">
            <a:avLst/>
          </a:prstGeom>
          <a:noFill/>
        </p:spPr>
      </p:pic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357562"/>
            <a:ext cx="1857388" cy="386956"/>
          </a:xfrm>
          <a:prstGeom prst="rect">
            <a:avLst/>
          </a:prstGeom>
          <a:noFill/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714752"/>
            <a:ext cx="2214578" cy="401934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143380"/>
            <a:ext cx="1643074" cy="385698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1428760" cy="38407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9" name="Picture 75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000240"/>
            <a:ext cx="3500462" cy="400511"/>
          </a:xfrm>
          <a:prstGeom prst="rect">
            <a:avLst/>
          </a:prstGeom>
          <a:noFill/>
        </p:spPr>
      </p:pic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5" name="Picture 81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786058"/>
            <a:ext cx="3500462" cy="400511"/>
          </a:xfrm>
          <a:prstGeom prst="rect">
            <a:avLst/>
          </a:prstGeom>
          <a:noFill/>
        </p:spPr>
      </p:pic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3429000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3429000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4000504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4000504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42852"/>
            <a:ext cx="3190875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4500570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89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89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357562"/>
            <a:ext cx="1857388" cy="386956"/>
          </a:xfrm>
          <a:prstGeom prst="rect">
            <a:avLst/>
          </a:prstGeom>
          <a:noFill/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714752"/>
            <a:ext cx="2214578" cy="401934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143380"/>
            <a:ext cx="1643074" cy="385698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1428760" cy="38407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9" name="Picture 7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000240"/>
            <a:ext cx="3500462" cy="400511"/>
          </a:xfrm>
          <a:prstGeom prst="rect">
            <a:avLst/>
          </a:prstGeom>
          <a:noFill/>
        </p:spPr>
      </p:pic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5" name="Picture 81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786058"/>
            <a:ext cx="3500462" cy="400511"/>
          </a:xfrm>
          <a:prstGeom prst="rect">
            <a:avLst/>
          </a:prstGeom>
          <a:noFill/>
        </p:spPr>
      </p:pic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3429000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3429000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4000504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4143380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42852"/>
            <a:ext cx="3267075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4786322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68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0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0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0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357562"/>
            <a:ext cx="1857388" cy="386956"/>
          </a:xfrm>
          <a:prstGeom prst="rect">
            <a:avLst/>
          </a:prstGeom>
          <a:noFill/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714752"/>
            <a:ext cx="2214578" cy="401934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143380"/>
            <a:ext cx="1643074" cy="385698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1428760" cy="38407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5" name="Picture 81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786058"/>
            <a:ext cx="3500462" cy="400511"/>
          </a:xfrm>
          <a:prstGeom prst="rect">
            <a:avLst/>
          </a:prstGeom>
          <a:noFill/>
        </p:spPr>
      </p:pic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3429000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702" y="3429000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4071942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702" y="4071942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142852"/>
            <a:ext cx="3076575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4643446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48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357562"/>
            <a:ext cx="1857388" cy="386956"/>
          </a:xfrm>
          <a:prstGeom prst="rect">
            <a:avLst/>
          </a:prstGeom>
          <a:noFill/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714752"/>
            <a:ext cx="2214578" cy="401934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143380"/>
            <a:ext cx="1643074" cy="385698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1428760" cy="38407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2357430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2285992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928934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2928934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42852"/>
            <a:ext cx="2647950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3500438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27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714752"/>
            <a:ext cx="2214578" cy="401934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143380"/>
            <a:ext cx="1643074" cy="385698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1428760" cy="38407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214554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2214554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3000372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2928934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142852"/>
            <a:ext cx="2371725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3571876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07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143380"/>
            <a:ext cx="1643074" cy="385698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1428760" cy="38407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1071546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1714488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2357430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3000372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142852"/>
            <a:ext cx="2743200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3571876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86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0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0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0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2857496"/>
            <a:ext cx="1428760" cy="38407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571480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1357298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2143116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2786058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42852"/>
            <a:ext cx="2638425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3357562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66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214290"/>
            <a:ext cx="3529024" cy="452439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571744"/>
            <a:ext cx="2928958" cy="801013"/>
          </a:xfrm>
          <a:prstGeom prst="rect">
            <a:avLst/>
          </a:prstGeom>
          <a:noFill/>
        </p:spPr>
      </p:pic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357562"/>
            <a:ext cx="1857388" cy="386956"/>
          </a:xfrm>
          <a:prstGeom prst="rect">
            <a:avLst/>
          </a:prstGeom>
          <a:noFill/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714752"/>
            <a:ext cx="2214578" cy="401934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143380"/>
            <a:ext cx="1643074" cy="385698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1428760" cy="38407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8" name="Picture 54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929198"/>
            <a:ext cx="928694" cy="322463"/>
          </a:xfrm>
          <a:prstGeom prst="rect">
            <a:avLst/>
          </a:prstGeom>
          <a:noFill/>
        </p:spPr>
      </p:pic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1" name="Picture 57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214950"/>
            <a:ext cx="1285884" cy="565292"/>
          </a:xfrm>
          <a:prstGeom prst="rect">
            <a:avLst/>
          </a:prstGeom>
          <a:noFill/>
        </p:spPr>
      </p:pic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4" name="Picture 60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857892"/>
            <a:ext cx="1168408" cy="571504"/>
          </a:xfrm>
          <a:prstGeom prst="rect">
            <a:avLst/>
          </a:prstGeom>
          <a:noFill/>
        </p:spPr>
      </p:pic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7" name="Picture 63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5929330"/>
            <a:ext cx="2714644" cy="675108"/>
          </a:xfrm>
          <a:prstGeom prst="rect">
            <a:avLst/>
          </a:prstGeom>
          <a:noFill/>
        </p:spPr>
      </p:pic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0" name="Picture 66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357166"/>
            <a:ext cx="1268611" cy="571503"/>
          </a:xfrm>
          <a:prstGeom prst="rect">
            <a:avLst/>
          </a:prstGeom>
          <a:noFill/>
        </p:spPr>
      </p:pic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3" name="Picture 69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357166"/>
            <a:ext cx="2857520" cy="718120"/>
          </a:xfrm>
          <a:prstGeom prst="rect">
            <a:avLst/>
          </a:prstGeom>
          <a:noFill/>
        </p:spPr>
      </p:pic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96" name="Picture 72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1285860"/>
            <a:ext cx="3429024" cy="392337"/>
          </a:xfrm>
          <a:prstGeom prst="rect">
            <a:avLst/>
          </a:prstGeom>
          <a:noFill/>
        </p:spPr>
      </p:pic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9" name="Picture 75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1714488"/>
            <a:ext cx="3500462" cy="400511"/>
          </a:xfrm>
          <a:prstGeom prst="rect">
            <a:avLst/>
          </a:prstGeom>
          <a:noFill/>
        </p:spPr>
      </p:pic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2" name="Picture 78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2143116"/>
            <a:ext cx="3500462" cy="400511"/>
          </a:xfrm>
          <a:prstGeom prst="rect">
            <a:avLst/>
          </a:prstGeom>
          <a:noFill/>
        </p:spPr>
      </p:pic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5" name="Picture 81"/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2571744"/>
            <a:ext cx="3500462" cy="400511"/>
          </a:xfrm>
          <a:prstGeom prst="rect">
            <a:avLst/>
          </a:prstGeom>
          <a:noFill/>
        </p:spPr>
      </p:pic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8" name="Picture 84"/>
          <p:cNvPicPr>
            <a:picLocks noChangeAspect="1" noChangeArrowheads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3357562"/>
            <a:ext cx="2857520" cy="723515"/>
          </a:xfrm>
          <a:prstGeom prst="rect">
            <a:avLst/>
          </a:prstGeom>
          <a:noFill/>
        </p:spPr>
      </p:pic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4" y="3500438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2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4286256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6" name="Picture 92"/>
          <p:cNvPicPr>
            <a:picLocks noChangeAspect="1" noChangeArrowheads="1"/>
          </p:cNvPicPr>
          <p:nvPr/>
        </p:nvPicPr>
        <p:blipFill>
          <a:blip r:embed="rId2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4" y="4214818"/>
            <a:ext cx="1191207" cy="571504"/>
          </a:xfrm>
          <a:prstGeom prst="rect">
            <a:avLst/>
          </a:prstGeom>
          <a:noFill/>
        </p:spPr>
      </p:pic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2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5000636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2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5000636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8133" name="Picture 5"/>
          <p:cNvPicPr>
            <a:picLocks noChangeAspect="1" noChangeArrowheads="1"/>
          </p:cNvPicPr>
          <p:nvPr/>
        </p:nvPicPr>
        <p:blipFill>
          <a:blip r:embed="rId3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5643578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0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0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714356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1214422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1714488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2214554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14290"/>
            <a:ext cx="2667000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2714620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45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857232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1428736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000240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14290"/>
            <a:ext cx="2667000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2714620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25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642918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1214422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42852"/>
            <a:ext cx="2600325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1714488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4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785794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41" name="Picture 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42852"/>
            <a:ext cx="2990850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1285860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4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4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614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614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614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614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4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285728"/>
            <a:ext cx="1647825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493" name="Picture 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571744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349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10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10" dur="10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28604"/>
            <a:ext cx="2962275" cy="381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3812" y="785794"/>
            <a:ext cx="2590800" cy="676275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1428736"/>
            <a:ext cx="2752725" cy="676275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2071678"/>
            <a:ext cx="1743075" cy="53340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2666999"/>
            <a:ext cx="2085975" cy="619125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3333752"/>
            <a:ext cx="2562225" cy="3810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405322"/>
            <a:ext cx="4619625" cy="381000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714752"/>
            <a:ext cx="4705350" cy="381000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048132"/>
            <a:ext cx="4800600" cy="381000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33950"/>
            <a:ext cx="4800600" cy="381000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14955"/>
            <a:ext cx="3771900" cy="714375"/>
          </a:xfrm>
          <a:prstGeom prst="rect">
            <a:avLst/>
          </a:prstGeom>
          <a:noFill/>
        </p:spPr>
      </p:pic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9" name="Picture 35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29335"/>
            <a:ext cx="3848100" cy="714375"/>
          </a:xfrm>
          <a:prstGeom prst="rect">
            <a:avLst/>
          </a:prstGeom>
          <a:noFill/>
        </p:spPr>
      </p:pic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2" name="Picture 38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285728"/>
            <a:ext cx="4048125" cy="733425"/>
          </a:xfrm>
          <a:prstGeom prst="rect">
            <a:avLst/>
          </a:prstGeom>
          <a:noFill/>
        </p:spPr>
      </p:pic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66" name="Rectangle 4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5" name="Picture 41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1071546"/>
            <a:ext cx="4171950" cy="733425"/>
          </a:xfrm>
          <a:prstGeom prst="rect">
            <a:avLst/>
          </a:prstGeom>
          <a:noFill/>
        </p:spPr>
      </p:pic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8" name="Picture 44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53194" y="1928802"/>
            <a:ext cx="2819400" cy="381000"/>
          </a:xfrm>
          <a:prstGeom prst="rect">
            <a:avLst/>
          </a:prstGeom>
          <a:noFill/>
        </p:spPr>
      </p:pic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2" name="Rectangle 4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1" name="Picture 47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96055" y="2428868"/>
            <a:ext cx="2562225" cy="381000"/>
          </a:xfrm>
          <a:prstGeom prst="rect">
            <a:avLst/>
          </a:prstGeom>
          <a:noFill/>
        </p:spPr>
      </p:pic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5" name="Rectangle 5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4" name="Picture 50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2857496"/>
            <a:ext cx="2371725" cy="381000"/>
          </a:xfrm>
          <a:prstGeom prst="rect">
            <a:avLst/>
          </a:prstGeom>
          <a:noFill/>
        </p:spPr>
      </p:pic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7" name="Picture 53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3286124"/>
            <a:ext cx="2619375" cy="381000"/>
          </a:xfrm>
          <a:prstGeom prst="rect">
            <a:avLst/>
          </a:prstGeom>
          <a:noFill/>
        </p:spPr>
      </p:pic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1" name="Rectangle 5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0" name="Picture 56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76975" y="3714752"/>
            <a:ext cx="2867025" cy="381000"/>
          </a:xfrm>
          <a:prstGeom prst="rect">
            <a:avLst/>
          </a:prstGeom>
          <a:noFill/>
        </p:spPr>
      </p:pic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3" name="Picture 59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34081" y="4214818"/>
            <a:ext cx="3267075" cy="381000"/>
          </a:xfrm>
          <a:prstGeom prst="rect">
            <a:avLst/>
          </a:prstGeom>
          <a:noFill/>
        </p:spPr>
      </p:pic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6" name="Picture 62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4643446"/>
            <a:ext cx="3152775" cy="381000"/>
          </a:xfrm>
          <a:prstGeom prst="rect">
            <a:avLst/>
          </a:prstGeom>
          <a:noFill/>
        </p:spPr>
      </p:pic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53958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53958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9" name="Rectangle 7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53958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8" name="Picture 74"/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5643578"/>
            <a:ext cx="3009900" cy="876300"/>
          </a:xfrm>
          <a:prstGeom prst="rect">
            <a:avLst/>
          </a:prstGeom>
          <a:noFill/>
        </p:spPr>
      </p:pic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5143512"/>
            <a:ext cx="2957533" cy="428628"/>
          </a:xfrm>
          <a:prstGeom prst="rect">
            <a:avLst/>
          </a:prstGeom>
          <a:noFill/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571744"/>
            <a:ext cx="2928958" cy="801013"/>
          </a:xfrm>
          <a:prstGeom prst="rect">
            <a:avLst/>
          </a:prstGeom>
          <a:noFill/>
        </p:spPr>
      </p:pic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357562"/>
            <a:ext cx="1857388" cy="386956"/>
          </a:xfrm>
          <a:prstGeom prst="rect">
            <a:avLst/>
          </a:prstGeom>
          <a:noFill/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714752"/>
            <a:ext cx="2214578" cy="401934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143380"/>
            <a:ext cx="1643074" cy="385698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1428760" cy="38407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8" name="Picture 54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929198"/>
            <a:ext cx="928694" cy="322463"/>
          </a:xfrm>
          <a:prstGeom prst="rect">
            <a:avLst/>
          </a:prstGeom>
          <a:noFill/>
        </p:spPr>
      </p:pic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1" name="Picture 57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214950"/>
            <a:ext cx="1285884" cy="565292"/>
          </a:xfrm>
          <a:prstGeom prst="rect">
            <a:avLst/>
          </a:prstGeom>
          <a:noFill/>
        </p:spPr>
      </p:pic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4" name="Picture 60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857892"/>
            <a:ext cx="1168408" cy="571504"/>
          </a:xfrm>
          <a:prstGeom prst="rect">
            <a:avLst/>
          </a:prstGeom>
          <a:noFill/>
        </p:spPr>
      </p:pic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7" name="Picture 63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5929330"/>
            <a:ext cx="2714644" cy="675108"/>
          </a:xfrm>
          <a:prstGeom prst="rect">
            <a:avLst/>
          </a:prstGeom>
          <a:noFill/>
        </p:spPr>
      </p:pic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0" name="Picture 66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285728"/>
            <a:ext cx="1268611" cy="571503"/>
          </a:xfrm>
          <a:prstGeom prst="rect">
            <a:avLst/>
          </a:prstGeom>
          <a:noFill/>
        </p:spPr>
      </p:pic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3" name="Picture 69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285728"/>
            <a:ext cx="2857520" cy="718120"/>
          </a:xfrm>
          <a:prstGeom prst="rect">
            <a:avLst/>
          </a:prstGeom>
          <a:noFill/>
        </p:spPr>
      </p:pic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96" name="Picture 72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1142984"/>
            <a:ext cx="3429024" cy="392337"/>
          </a:xfrm>
          <a:prstGeom prst="rect">
            <a:avLst/>
          </a:prstGeom>
          <a:noFill/>
        </p:spPr>
      </p:pic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9" name="Picture 75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1500174"/>
            <a:ext cx="3500462" cy="400511"/>
          </a:xfrm>
          <a:prstGeom prst="rect">
            <a:avLst/>
          </a:prstGeom>
          <a:noFill/>
        </p:spPr>
      </p:pic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2" name="Picture 78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1857364"/>
            <a:ext cx="3500462" cy="400511"/>
          </a:xfrm>
          <a:prstGeom prst="rect">
            <a:avLst/>
          </a:prstGeom>
          <a:noFill/>
        </p:spPr>
      </p:pic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5" name="Picture 81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2214554"/>
            <a:ext cx="3500462" cy="400511"/>
          </a:xfrm>
          <a:prstGeom prst="rect">
            <a:avLst/>
          </a:prstGeom>
          <a:noFill/>
        </p:spPr>
      </p:pic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8" name="Picture 84"/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2714620"/>
            <a:ext cx="2857520" cy="723515"/>
          </a:xfrm>
          <a:prstGeom prst="rect">
            <a:avLst/>
          </a:prstGeom>
          <a:noFill/>
        </p:spPr>
      </p:pic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2928934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3857628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6" name="Picture 92"/>
          <p:cNvPicPr>
            <a:picLocks noChangeAspect="1" noChangeArrowheads="1"/>
          </p:cNvPicPr>
          <p:nvPr/>
        </p:nvPicPr>
        <p:blipFill>
          <a:blip r:embed="rId2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3857628"/>
            <a:ext cx="1191207" cy="571504"/>
          </a:xfrm>
          <a:prstGeom prst="rect">
            <a:avLst/>
          </a:prstGeom>
          <a:noFill/>
        </p:spPr>
      </p:pic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2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786322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2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4786322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42852"/>
            <a:ext cx="2371725" cy="485775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5429264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4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5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5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0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0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0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571744"/>
            <a:ext cx="2928958" cy="801013"/>
          </a:xfrm>
          <a:prstGeom prst="rect">
            <a:avLst/>
          </a:prstGeom>
          <a:noFill/>
        </p:spPr>
      </p:pic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357562"/>
            <a:ext cx="1857388" cy="386956"/>
          </a:xfrm>
          <a:prstGeom prst="rect">
            <a:avLst/>
          </a:prstGeom>
          <a:noFill/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714752"/>
            <a:ext cx="2214578" cy="401934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143380"/>
            <a:ext cx="1643074" cy="385698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1428760" cy="38407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8" name="Picture 54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929198"/>
            <a:ext cx="928694" cy="322463"/>
          </a:xfrm>
          <a:prstGeom prst="rect">
            <a:avLst/>
          </a:prstGeom>
          <a:noFill/>
        </p:spPr>
      </p:pic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4" name="Picture 60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857892"/>
            <a:ext cx="1168408" cy="571504"/>
          </a:xfrm>
          <a:prstGeom prst="rect">
            <a:avLst/>
          </a:prstGeom>
          <a:noFill/>
        </p:spPr>
      </p:pic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7" name="Picture 63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5929330"/>
            <a:ext cx="2714644" cy="675108"/>
          </a:xfrm>
          <a:prstGeom prst="rect">
            <a:avLst/>
          </a:prstGeom>
          <a:noFill/>
        </p:spPr>
      </p:pic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0" name="Picture 66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285728"/>
            <a:ext cx="1268611" cy="571503"/>
          </a:xfrm>
          <a:prstGeom prst="rect">
            <a:avLst/>
          </a:prstGeom>
          <a:noFill/>
        </p:spPr>
      </p:pic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3" name="Picture 69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85728"/>
            <a:ext cx="2857520" cy="718120"/>
          </a:xfrm>
          <a:prstGeom prst="rect">
            <a:avLst/>
          </a:prstGeom>
          <a:noFill/>
        </p:spPr>
      </p:pic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96" name="Picture 72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1000108"/>
            <a:ext cx="3429024" cy="392337"/>
          </a:xfrm>
          <a:prstGeom prst="rect">
            <a:avLst/>
          </a:prstGeom>
          <a:noFill/>
        </p:spPr>
      </p:pic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9" name="Picture 75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1357298"/>
            <a:ext cx="3500462" cy="400511"/>
          </a:xfrm>
          <a:prstGeom prst="rect">
            <a:avLst/>
          </a:prstGeom>
          <a:noFill/>
        </p:spPr>
      </p:pic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2" name="Picture 78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1714488"/>
            <a:ext cx="3500462" cy="400511"/>
          </a:xfrm>
          <a:prstGeom prst="rect">
            <a:avLst/>
          </a:prstGeom>
          <a:noFill/>
        </p:spPr>
      </p:pic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5" name="Picture 81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2071678"/>
            <a:ext cx="3500462" cy="400511"/>
          </a:xfrm>
          <a:prstGeom prst="rect">
            <a:avLst/>
          </a:prstGeom>
          <a:noFill/>
        </p:spPr>
      </p:pic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8" name="Picture 84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2571744"/>
            <a:ext cx="2857520" cy="723515"/>
          </a:xfrm>
          <a:prstGeom prst="rect">
            <a:avLst/>
          </a:prstGeom>
          <a:noFill/>
        </p:spPr>
      </p:pic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2714620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3429000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6" name="Picture 92"/>
          <p:cNvPicPr>
            <a:picLocks noChangeAspect="1" noChangeArrowheads="1"/>
          </p:cNvPicPr>
          <p:nvPr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3500438"/>
            <a:ext cx="1191207" cy="571504"/>
          </a:xfrm>
          <a:prstGeom prst="rect">
            <a:avLst/>
          </a:prstGeom>
          <a:noFill/>
        </p:spPr>
      </p:pic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2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4143380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2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4214818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9393" name="Picture 1"/>
          <p:cNvPicPr>
            <a:picLocks noChangeAspect="1" noChangeArrowheads="1"/>
          </p:cNvPicPr>
          <p:nvPr/>
        </p:nvPicPr>
        <p:blipFill>
          <a:blip r:embed="rId2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42852"/>
            <a:ext cx="2628900" cy="485775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5429264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93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939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593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593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593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0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0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0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571744"/>
            <a:ext cx="2928958" cy="801013"/>
          </a:xfrm>
          <a:prstGeom prst="rect">
            <a:avLst/>
          </a:prstGeom>
          <a:noFill/>
        </p:spPr>
      </p:pic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357562"/>
            <a:ext cx="1857388" cy="386956"/>
          </a:xfrm>
          <a:prstGeom prst="rect">
            <a:avLst/>
          </a:prstGeom>
          <a:noFill/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714752"/>
            <a:ext cx="2214578" cy="401934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143380"/>
            <a:ext cx="1643074" cy="385698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1428760" cy="38407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8" name="Picture 54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929198"/>
            <a:ext cx="928694" cy="322463"/>
          </a:xfrm>
          <a:prstGeom prst="rect">
            <a:avLst/>
          </a:prstGeom>
          <a:noFill/>
        </p:spPr>
      </p:pic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4" name="Picture 60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857892"/>
            <a:ext cx="1168408" cy="571504"/>
          </a:xfrm>
          <a:prstGeom prst="rect">
            <a:avLst/>
          </a:prstGeom>
          <a:noFill/>
        </p:spPr>
      </p:pic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7" name="Picture 63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5929330"/>
            <a:ext cx="2714644" cy="675108"/>
          </a:xfrm>
          <a:prstGeom prst="rect">
            <a:avLst/>
          </a:prstGeom>
          <a:noFill/>
        </p:spPr>
      </p:pic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3" name="Picture 69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0"/>
            <a:ext cx="2857520" cy="718120"/>
          </a:xfrm>
          <a:prstGeom prst="rect">
            <a:avLst/>
          </a:prstGeom>
          <a:noFill/>
        </p:spPr>
      </p:pic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96" name="Picture 72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857232"/>
            <a:ext cx="3429024" cy="392337"/>
          </a:xfrm>
          <a:prstGeom prst="rect">
            <a:avLst/>
          </a:prstGeom>
          <a:noFill/>
        </p:spPr>
      </p:pic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9" name="Picture 75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1357298"/>
            <a:ext cx="3500462" cy="400511"/>
          </a:xfrm>
          <a:prstGeom prst="rect">
            <a:avLst/>
          </a:prstGeom>
          <a:noFill/>
        </p:spPr>
      </p:pic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2" name="Picture 78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1785926"/>
            <a:ext cx="3500462" cy="400511"/>
          </a:xfrm>
          <a:prstGeom prst="rect">
            <a:avLst/>
          </a:prstGeom>
          <a:noFill/>
        </p:spPr>
      </p:pic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5" name="Picture 81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214554"/>
            <a:ext cx="3500462" cy="400511"/>
          </a:xfrm>
          <a:prstGeom prst="rect">
            <a:avLst/>
          </a:prstGeom>
          <a:noFill/>
        </p:spPr>
      </p:pic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8" name="Picture 84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2571744"/>
            <a:ext cx="2857520" cy="723515"/>
          </a:xfrm>
          <a:prstGeom prst="rect">
            <a:avLst/>
          </a:prstGeom>
          <a:noFill/>
        </p:spPr>
      </p:pic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3500438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3571876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6" name="Picture 92"/>
          <p:cNvPicPr>
            <a:picLocks noChangeAspect="1" noChangeArrowheads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4214818"/>
            <a:ext cx="1191207" cy="571504"/>
          </a:xfrm>
          <a:prstGeom prst="rect">
            <a:avLst/>
          </a:prstGeom>
          <a:noFill/>
        </p:spPr>
      </p:pic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4286256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2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5143512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5297" name="Picture 1"/>
          <p:cNvPicPr>
            <a:picLocks noChangeAspect="1" noChangeArrowheads="1"/>
          </p:cNvPicPr>
          <p:nvPr/>
        </p:nvPicPr>
        <p:blipFill>
          <a:blip r:embed="rId2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42852"/>
            <a:ext cx="1971675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2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5643578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52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529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552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552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552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552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52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52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2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2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0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0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0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571744"/>
            <a:ext cx="2928958" cy="801013"/>
          </a:xfrm>
          <a:prstGeom prst="rect">
            <a:avLst/>
          </a:prstGeom>
          <a:noFill/>
        </p:spPr>
      </p:pic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357562"/>
            <a:ext cx="1857388" cy="386956"/>
          </a:xfrm>
          <a:prstGeom prst="rect">
            <a:avLst/>
          </a:prstGeom>
          <a:noFill/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714752"/>
            <a:ext cx="2214578" cy="401934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143380"/>
            <a:ext cx="1643074" cy="385698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1428760" cy="38407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8" name="Picture 54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929198"/>
            <a:ext cx="928694" cy="322463"/>
          </a:xfrm>
          <a:prstGeom prst="rect">
            <a:avLst/>
          </a:prstGeom>
          <a:noFill/>
        </p:spPr>
      </p:pic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7" name="Picture 63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5929330"/>
            <a:ext cx="2714644" cy="675108"/>
          </a:xfrm>
          <a:prstGeom prst="rect">
            <a:avLst/>
          </a:prstGeom>
          <a:noFill/>
        </p:spPr>
      </p:pic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3" name="Picture 69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14290"/>
            <a:ext cx="2857520" cy="718120"/>
          </a:xfrm>
          <a:prstGeom prst="rect">
            <a:avLst/>
          </a:prstGeom>
          <a:noFill/>
        </p:spPr>
      </p:pic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96" name="Picture 72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893523"/>
            <a:ext cx="3429024" cy="392337"/>
          </a:xfrm>
          <a:prstGeom prst="rect">
            <a:avLst/>
          </a:prstGeom>
          <a:noFill/>
        </p:spPr>
      </p:pic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9" name="Picture 75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1285860"/>
            <a:ext cx="3500462" cy="400511"/>
          </a:xfrm>
          <a:prstGeom prst="rect">
            <a:avLst/>
          </a:prstGeom>
          <a:noFill/>
        </p:spPr>
      </p:pic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2" name="Picture 78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1714488"/>
            <a:ext cx="3500462" cy="400511"/>
          </a:xfrm>
          <a:prstGeom prst="rect">
            <a:avLst/>
          </a:prstGeom>
          <a:noFill/>
        </p:spPr>
      </p:pic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5" name="Picture 81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071678"/>
            <a:ext cx="3500462" cy="400511"/>
          </a:xfrm>
          <a:prstGeom prst="rect">
            <a:avLst/>
          </a:prstGeom>
          <a:noFill/>
        </p:spPr>
      </p:pic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8" name="Picture 84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2491171"/>
            <a:ext cx="2857520" cy="723515"/>
          </a:xfrm>
          <a:prstGeom prst="rect">
            <a:avLst/>
          </a:prstGeom>
          <a:noFill/>
        </p:spPr>
      </p:pic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3286124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3357562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6" name="Picture 92"/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3857628"/>
            <a:ext cx="1191207" cy="571504"/>
          </a:xfrm>
          <a:prstGeom prst="rect">
            <a:avLst/>
          </a:prstGeom>
          <a:noFill/>
        </p:spPr>
      </p:pic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4000504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4786322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3249" name="Picture 1"/>
          <p:cNvPicPr>
            <a:picLocks noChangeAspect="1" noChangeArrowheads="1"/>
          </p:cNvPicPr>
          <p:nvPr/>
        </p:nvPicPr>
        <p:blipFill>
          <a:blip r:embed="rId2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14290"/>
            <a:ext cx="1905000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5500702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32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32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532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532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532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532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32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571744"/>
            <a:ext cx="2928958" cy="801013"/>
          </a:xfrm>
          <a:prstGeom prst="rect">
            <a:avLst/>
          </a:prstGeom>
          <a:noFill/>
        </p:spPr>
      </p:pic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357562"/>
            <a:ext cx="1857388" cy="386956"/>
          </a:xfrm>
          <a:prstGeom prst="rect">
            <a:avLst/>
          </a:prstGeom>
          <a:noFill/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714752"/>
            <a:ext cx="2214578" cy="401934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143380"/>
            <a:ext cx="1643074" cy="385698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1428760" cy="38407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8" name="Picture 54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929198"/>
            <a:ext cx="928694" cy="322463"/>
          </a:xfrm>
          <a:prstGeom prst="rect">
            <a:avLst/>
          </a:prstGeom>
          <a:noFill/>
        </p:spPr>
      </p:pic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7" name="Picture 63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5929330"/>
            <a:ext cx="2714644" cy="675108"/>
          </a:xfrm>
          <a:prstGeom prst="rect">
            <a:avLst/>
          </a:prstGeom>
          <a:noFill/>
        </p:spPr>
      </p:pic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3" name="Picture 69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357166"/>
            <a:ext cx="2857520" cy="718120"/>
          </a:xfrm>
          <a:prstGeom prst="rect">
            <a:avLst/>
          </a:prstGeom>
          <a:noFill/>
        </p:spPr>
      </p:pic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96" name="Picture 72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1142984"/>
            <a:ext cx="3429024" cy="392337"/>
          </a:xfrm>
          <a:prstGeom prst="rect">
            <a:avLst/>
          </a:prstGeom>
          <a:noFill/>
        </p:spPr>
      </p:pic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9" name="Picture 75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1571612"/>
            <a:ext cx="3500462" cy="400511"/>
          </a:xfrm>
          <a:prstGeom prst="rect">
            <a:avLst/>
          </a:prstGeom>
          <a:noFill/>
        </p:spPr>
      </p:pic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2" name="Picture 78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1928802"/>
            <a:ext cx="3500462" cy="400511"/>
          </a:xfrm>
          <a:prstGeom prst="rect">
            <a:avLst/>
          </a:prstGeom>
          <a:noFill/>
        </p:spPr>
      </p:pic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5" name="Picture 81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2357430"/>
            <a:ext cx="3500462" cy="400511"/>
          </a:xfrm>
          <a:prstGeom prst="rect">
            <a:avLst/>
          </a:prstGeom>
          <a:noFill/>
        </p:spPr>
      </p:pic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8" name="Picture 84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2714620"/>
            <a:ext cx="2857520" cy="723515"/>
          </a:xfrm>
          <a:prstGeom prst="rect">
            <a:avLst/>
          </a:prstGeom>
          <a:noFill/>
        </p:spPr>
      </p:pic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3500438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3571876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4357694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4357694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14290"/>
            <a:ext cx="2800350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5286388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12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12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51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51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51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51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0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571744"/>
            <a:ext cx="2928958" cy="801013"/>
          </a:xfrm>
          <a:prstGeom prst="rect">
            <a:avLst/>
          </a:prstGeom>
          <a:noFill/>
        </p:spPr>
      </p:pic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357562"/>
            <a:ext cx="1857388" cy="386956"/>
          </a:xfrm>
          <a:prstGeom prst="rect">
            <a:avLst/>
          </a:prstGeom>
          <a:noFill/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714752"/>
            <a:ext cx="2214578" cy="401934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143380"/>
            <a:ext cx="1643074" cy="385698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1428760" cy="38407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7" name="Picture 63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5929330"/>
            <a:ext cx="2714644" cy="675108"/>
          </a:xfrm>
          <a:prstGeom prst="rect">
            <a:avLst/>
          </a:prstGeom>
          <a:noFill/>
        </p:spPr>
      </p:pic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3" name="Picture 69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285728"/>
            <a:ext cx="2857520" cy="718120"/>
          </a:xfrm>
          <a:prstGeom prst="rect">
            <a:avLst/>
          </a:prstGeom>
          <a:noFill/>
        </p:spPr>
      </p:pic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96" name="Picture 72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1000108"/>
            <a:ext cx="3429024" cy="392337"/>
          </a:xfrm>
          <a:prstGeom prst="rect">
            <a:avLst/>
          </a:prstGeom>
          <a:noFill/>
        </p:spPr>
      </p:pic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9" name="Picture 75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1428736"/>
            <a:ext cx="3500462" cy="400511"/>
          </a:xfrm>
          <a:prstGeom prst="rect">
            <a:avLst/>
          </a:prstGeom>
          <a:noFill/>
        </p:spPr>
      </p:pic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2" name="Picture 78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1785926"/>
            <a:ext cx="3500462" cy="400511"/>
          </a:xfrm>
          <a:prstGeom prst="rect">
            <a:avLst/>
          </a:prstGeom>
          <a:noFill/>
        </p:spPr>
      </p:pic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5" name="Picture 81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214554"/>
            <a:ext cx="3500462" cy="400511"/>
          </a:xfrm>
          <a:prstGeom prst="rect">
            <a:avLst/>
          </a:prstGeom>
          <a:noFill/>
        </p:spPr>
      </p:pic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8" name="Picture 84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2571744"/>
            <a:ext cx="2857520" cy="723515"/>
          </a:xfrm>
          <a:prstGeom prst="rect">
            <a:avLst/>
          </a:prstGeom>
          <a:noFill/>
        </p:spPr>
      </p:pic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3643314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3643314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4500570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4500570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53" name="Picture 1"/>
          <p:cNvPicPr>
            <a:picLocks noChangeAspect="1" noChangeArrowheads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42852"/>
            <a:ext cx="2676525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5429264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91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91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49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49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49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49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0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0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0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2143117"/>
            <a:ext cx="3500461" cy="410853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785794"/>
            <a:ext cx="928694" cy="426006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7" y="1142984"/>
            <a:ext cx="928694" cy="396878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500174"/>
            <a:ext cx="1214445" cy="359304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000131" cy="370419"/>
          </a:xfrm>
          <a:prstGeom prst="rect">
            <a:avLst/>
          </a:prstGeom>
          <a:noFill/>
        </p:spPr>
      </p:pic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571744"/>
            <a:ext cx="2928958" cy="801013"/>
          </a:xfrm>
          <a:prstGeom prst="rect">
            <a:avLst/>
          </a:prstGeom>
          <a:noFill/>
        </p:spPr>
      </p:pic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357562"/>
            <a:ext cx="1857388" cy="386956"/>
          </a:xfrm>
          <a:prstGeom prst="rect">
            <a:avLst/>
          </a:prstGeom>
          <a:noFill/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714752"/>
            <a:ext cx="2214578" cy="401934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143380"/>
            <a:ext cx="1643074" cy="385698"/>
          </a:xfrm>
          <a:prstGeom prst="rect">
            <a:avLst/>
          </a:prstGeom>
          <a:noFill/>
        </p:spPr>
      </p:pic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1428760" cy="384075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7" name="Picture 63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5929330"/>
            <a:ext cx="2714644" cy="675108"/>
          </a:xfrm>
          <a:prstGeom prst="rect">
            <a:avLst/>
          </a:prstGeom>
          <a:noFill/>
        </p:spPr>
      </p:pic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3" name="Picture 69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285728"/>
            <a:ext cx="2857520" cy="718120"/>
          </a:xfrm>
          <a:prstGeom prst="rect">
            <a:avLst/>
          </a:prstGeom>
          <a:noFill/>
        </p:spPr>
      </p:pic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99" name="Picture 75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1071546"/>
            <a:ext cx="3500462" cy="400511"/>
          </a:xfrm>
          <a:prstGeom prst="rect">
            <a:avLst/>
          </a:prstGeom>
          <a:noFill/>
        </p:spPr>
      </p:pic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2" name="Picture 78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1643050"/>
            <a:ext cx="3500462" cy="400511"/>
          </a:xfrm>
          <a:prstGeom prst="rect">
            <a:avLst/>
          </a:prstGeom>
          <a:noFill/>
        </p:spPr>
      </p:pic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5" name="Picture 81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2143116"/>
            <a:ext cx="3500462" cy="400511"/>
          </a:xfrm>
          <a:prstGeom prst="rect">
            <a:avLst/>
          </a:prstGeom>
          <a:noFill/>
        </p:spPr>
      </p:pic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8" name="Picture 84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500306"/>
            <a:ext cx="2857520" cy="723515"/>
          </a:xfrm>
          <a:prstGeom prst="rect">
            <a:avLst/>
          </a:prstGeom>
          <a:noFill/>
        </p:spPr>
      </p:pic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3357562"/>
            <a:ext cx="1428760" cy="379514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3429000"/>
            <a:ext cx="1358723" cy="357190"/>
          </a:xfrm>
          <a:prstGeom prst="rect">
            <a:avLst/>
          </a:prstGeom>
          <a:noFill/>
        </p:spPr>
      </p:pic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2" name="Picture 98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4143380"/>
            <a:ext cx="1357322" cy="337642"/>
          </a:xfrm>
          <a:prstGeom prst="rect">
            <a:avLst/>
          </a:prstGeom>
          <a:noFill/>
        </p:spPr>
      </p:pic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4214818"/>
            <a:ext cx="1500198" cy="345668"/>
          </a:xfrm>
          <a:prstGeom prst="rect">
            <a:avLst/>
          </a:prstGeom>
          <a:noFill/>
        </p:spPr>
      </p:pic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7105" name="Picture 1"/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142852"/>
            <a:ext cx="2571750" cy="47625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4929198"/>
            <a:ext cx="1952625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71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710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AEF6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BBF8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TIONKEY" val="HGRZLU"/>
</p:tagLst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560</TotalTime>
  <Words>49</Words>
  <Application>Microsoft Office PowerPoint</Application>
  <PresentationFormat>Экран (4:3)</PresentationFormat>
  <Paragraphs>38</Paragraphs>
  <Slides>26</Slides>
  <Notes>24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класс</dc:creator>
  <cp:lastModifiedBy>User</cp:lastModifiedBy>
  <cp:revision>67</cp:revision>
  <dcterms:created xsi:type="dcterms:W3CDTF">2008-11-22T08:14:31Z</dcterms:created>
  <dcterms:modified xsi:type="dcterms:W3CDTF">2012-03-25T21:56:06Z</dcterms:modified>
</cp:coreProperties>
</file>