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58CE-DF0B-493E-BD46-63496C55404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8743-DBE1-415C-8DE8-5B28AED61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3126209"/>
          </a:xfrm>
        </p:spPr>
        <p:txBody>
          <a:bodyPr/>
          <a:lstStyle/>
          <a:p>
            <a:r>
              <a:rPr lang="ru-RU" dirty="0" smtClean="0"/>
              <a:t>Старинные русские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Занимательные задачи из русских учебников математики, опубликованных в России до 1800года.</a:t>
            </a:r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050"/>
            <a:ext cx="2061865" cy="563662"/>
          </a:xfrm>
        </p:spPr>
        <p:txBody>
          <a:bodyPr/>
          <a:lstStyle/>
          <a:p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5" name="Содержимое 4" descr="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16632"/>
            <a:ext cx="4895726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Один человек купил трех коз и заплатил 3 рубля. Спрашивается: по чему каждая коза пошла?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 algn="ctr"/>
            <a:r>
              <a:rPr lang="ru-RU" sz="1600" b="1" dirty="0" smtClean="0"/>
              <a:t>ВОЗ СЕНА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r>
              <a:rPr lang="ru-RU" dirty="0" smtClean="0"/>
              <a:t>Лошадь съедает воз сено за месяц, коза - за два месяца, овца - за три месяца. За какое время лошадь, коза и овца вместе съедят такой же воз сена?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9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ru-RU" dirty="0" smtClean="0"/>
              <a:t>Сколько яиц в лукошке?</a:t>
            </a:r>
            <a:endParaRPr lang="ru-RU" dirty="0"/>
          </a:p>
        </p:txBody>
      </p:sp>
      <p:pic>
        <p:nvPicPr>
          <p:cNvPr id="5" name="Содержимое 4" descr="preview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5111750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Пришел крестьянин на базар и принес лукошко яиц. Торговцы его спросили: "Много ли у тебя в том лукошке яиц?" Крестьянин молвил им так: "Я всего не помню на перечень, сколько в том лукошке яиц. Только помню: перекладывал я те яйца в лукошко по 2 яйца, то одно яйцо лишнее осталось на земле; и я клал в лукошко по 3 яйца, то одно же яйцо осталось; и я клал по 4 яйца, то одно же яйцо осталось; и я их клал по 5 яиц, то одно же яйцо осталось; и я их клал по 6 яиц, то одно же яйцо осталось; и я клал их по 7 яиц, то ни одного не осталось. Сочти мне, сколько в том лукошке яиц было"? </a:t>
            </a:r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/>
              <a:t>Задачи  Л.Ф.Магницкого</a:t>
            </a:r>
            <a:endParaRPr lang="ru-RU" dirty="0"/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563238">
            <a:off x="3995936" y="1268760"/>
            <a:ext cx="411480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514543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Спросил некто учителя скажи, сколько у тебя в классе учеников, так как хочу отдать к тебе в учение своего сына. Учитель ответил если придет еще учеников столько же, сколько имею, и </a:t>
            </a:r>
            <a:r>
              <a:rPr lang="ru-RU" dirty="0" err="1" smtClean="0"/>
              <a:t>полстолько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четвертая часть, и твой сын, тогда будет у меня учеников 100. Спрашивается, сколько было у учителя учеников?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dirty="0" smtClean="0"/>
              <a:t>Некий торговец купил 112 баранов старых и молодых, дал 49 </a:t>
            </a:r>
            <a:r>
              <a:rPr lang="ru-RU" dirty="0" err="1" smtClean="0"/>
              <a:t>рублёв</a:t>
            </a:r>
            <a:r>
              <a:rPr lang="ru-RU" dirty="0" smtClean="0"/>
              <a:t> 20 алтын, за старого платил по 15 алтын и по 2 деньги, а за молодого по 10 алтын, и </a:t>
            </a:r>
            <a:r>
              <a:rPr lang="ru-RU" dirty="0" err="1" smtClean="0"/>
              <a:t>ведательно</a:t>
            </a:r>
            <a:r>
              <a:rPr lang="ru-RU" dirty="0" smtClean="0"/>
              <a:t> есть, </a:t>
            </a:r>
            <a:r>
              <a:rPr lang="ru-RU" dirty="0" err="1" smtClean="0"/>
              <a:t>колико</a:t>
            </a:r>
            <a:r>
              <a:rPr lang="ru-RU" dirty="0" smtClean="0"/>
              <a:t> старых и молодых баранов купил он.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Л.Н. Толстого</a:t>
            </a:r>
            <a:endParaRPr lang="ru-RU" dirty="0"/>
          </a:p>
        </p:txBody>
      </p:sp>
      <p:pic>
        <p:nvPicPr>
          <p:cNvPr id="5" name="Содержимое 4" descr="0004-004-Lev-Nikolaevich-Tolst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97085">
            <a:off x="4860032" y="620688"/>
            <a:ext cx="4463678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320480" cy="4691063"/>
          </a:xfrm>
        </p:spPr>
        <p:txBody>
          <a:bodyPr>
            <a:normAutofit fontScale="55000" lnSpcReduction="20000"/>
          </a:bodyPr>
          <a:lstStyle/>
          <a:p>
            <a:r>
              <a:rPr lang="ru-RU" sz="1900" dirty="0" smtClean="0"/>
              <a:t>В рассказе Л. Н. Толстого «Много ли человеку земли нужно» крестьянину отводилось столько земли, сколько он успевал обежать в течение одного дня. По какому контуру ему выгоднее было бежать по квадратному, шестиугольному [правильный шестиугольник] или по кругу Указание: при равенстве периметров этих фигур какая имеет большую площадь? </a:t>
            </a:r>
          </a:p>
          <a:p>
            <a:r>
              <a:rPr lang="ru-RU" sz="1900" b="1" dirty="0" smtClean="0"/>
              <a:t> </a:t>
            </a:r>
            <a:endParaRPr lang="ru-RU" sz="1900" dirty="0" smtClean="0"/>
          </a:p>
          <a:p>
            <a:r>
              <a:rPr lang="ru-RU" sz="1900" dirty="0" smtClean="0"/>
              <a:t>Артели косцов надо было скосить два луга, один вдвое больше другого. Поло-</a:t>
            </a:r>
          </a:p>
          <a:p>
            <a:r>
              <a:rPr lang="ru-RU" sz="1900" dirty="0" smtClean="0"/>
              <a:t>вину дня артель косила большой луг. После этого артель разделилась пополам первая половина осталась на большом лугу и докосила его к вечеру до конца; вторая же половина косила малый луг, на котором к вечеру еще остался участок, скошенный на другой день одним косцом за один день работы. Сколько косцов было в артели?</a:t>
            </a:r>
          </a:p>
          <a:p>
            <a:r>
              <a:rPr lang="ru-RU" sz="1900" b="1" dirty="0" smtClean="0"/>
              <a:t> </a:t>
            </a:r>
            <a:endParaRPr lang="ru-RU" sz="1900" dirty="0" smtClean="0"/>
          </a:p>
          <a:p>
            <a:r>
              <a:rPr lang="ru-RU" sz="1900" dirty="0" smtClean="0"/>
              <a:t>На противоположных стенах комнаты определенной длины и ширины сидят муха и паук, муха — на полтора аршина от пола, паук — на полтора аршина от потолка. Какое между ними кратчайшее расстояние, которое мог бы проползти паук, чтобы достать муху?</a:t>
            </a:r>
          </a:p>
          <a:p>
            <a:r>
              <a:rPr lang="ru-RU" sz="1900" b="1" dirty="0" smtClean="0"/>
              <a:t> </a:t>
            </a:r>
            <a:endParaRPr lang="ru-RU" sz="1900" dirty="0" smtClean="0"/>
          </a:p>
          <a:p>
            <a:r>
              <a:rPr lang="ru-RU" sz="1900" dirty="0" smtClean="0"/>
              <a:t>Продавец продает шапку. Стоит 10 р. Подходит покупатель, меряет и согласен взять, но у него есть только 25 р. Продавец отсылает мальчика с этими 25 р. к соседке разменять. Мальчик прибегает и отдает 10+10+5. Продавец отдает шапку и сдачу в 15 руб. Через какое то время приходит соседка и говорит, что 25 р. фальшивые, требует отдать ей деньги. Ну что делать. Продавец лезет в кассу и возвращает ей деньги.</a:t>
            </a:r>
          </a:p>
          <a:p>
            <a:r>
              <a:rPr lang="ru-RU" sz="1900" dirty="0" smtClean="0"/>
              <a:t>На сколько обманули продавца?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r>
              <a:rPr lang="ru-RU" dirty="0" smtClean="0"/>
              <a:t>На мельнице</a:t>
            </a:r>
            <a:endParaRPr lang="ru-RU" dirty="0"/>
          </a:p>
        </p:txBody>
      </p:sp>
      <p:pic>
        <p:nvPicPr>
          <p:cNvPr id="5" name="Содержимое 4" descr="314003mdz_melnic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908720"/>
            <a:ext cx="2808312" cy="5688632"/>
          </a:xfrm>
        </p:spPr>
        <p:txBody>
          <a:bodyPr/>
          <a:lstStyle/>
          <a:p>
            <a:r>
              <a:rPr lang="ru-RU" sz="1800" dirty="0" smtClean="0"/>
              <a:t>На мельнице имеется три жернова. На первом из них за сутки можно смолоть 60 четвертей зерна, на втором 54 четверти, а на третьем 48 четвертей. Некто хочет смолоть 81 четверть зерна за наименьшее время на этих трех жерновах.</a:t>
            </a:r>
          </a:p>
          <a:p>
            <a:r>
              <a:rPr lang="ru-RU" sz="1800" dirty="0" smtClean="0"/>
              <a:t>За какое наименьшее время можно смолоть зерно и сколько для этого на каждый жернов надо зерна насыпать?</a:t>
            </a:r>
            <a:endParaRPr lang="ru-RU" sz="1800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707678"/>
          </a:xfrm>
        </p:spPr>
        <p:txBody>
          <a:bodyPr/>
          <a:lstStyle/>
          <a:p>
            <a:r>
              <a:rPr lang="ru-RU" dirty="0" smtClean="0"/>
              <a:t>Два крестьянина</a:t>
            </a:r>
            <a:endParaRPr lang="ru-RU" dirty="0"/>
          </a:p>
        </p:txBody>
      </p:sp>
      <p:pic>
        <p:nvPicPr>
          <p:cNvPr id="5" name="Содержимое 4" descr="1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836712"/>
            <a:ext cx="3410704" cy="36761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Работали два крестьянина в поле и решили пообедать. У первого было два хлеба, а у второго - один.  В это время подошёл к ним третий и попросил поделиться. Ему дали один хлеб и каждый съел по хлебу. За свою долю крестьянин дал им 6 рублей и, поблагодарив, ушёл. Как поделить оставшимся эти деньги?</a:t>
            </a:r>
          </a:p>
          <a:p>
            <a:endParaRPr lang="ru-RU" dirty="0" smtClean="0"/>
          </a:p>
          <a:p>
            <a:r>
              <a:rPr lang="ru-RU" sz="1800" b="1" dirty="0" smtClean="0"/>
              <a:t>Двенадцать человек</a:t>
            </a:r>
            <a:endParaRPr lang="ru-RU" sz="1800" dirty="0" smtClean="0"/>
          </a:p>
          <a:p>
            <a:r>
              <a:rPr lang="ru-RU" dirty="0" smtClean="0"/>
              <a:t>   Двенадцать человек несут 12 хлебов: каждый мужчина несет по 2 хлеба, женщина — по половине хлеба, а ребенок по четверти хлеба.</a:t>
            </a:r>
          </a:p>
          <a:p>
            <a:r>
              <a:rPr lang="ru-RU" dirty="0" smtClean="0"/>
              <a:t>Сколько было мужчин, женщин и детей?</a:t>
            </a:r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85378"/>
          </a:xfrm>
        </p:spPr>
        <p:txBody>
          <a:bodyPr/>
          <a:lstStyle/>
          <a:p>
            <a:r>
              <a:rPr lang="ru-RU" dirty="0" smtClean="0"/>
              <a:t>Кому пасти овец?</a:t>
            </a:r>
            <a:endParaRPr lang="ru-RU" dirty="0"/>
          </a:p>
        </p:txBody>
      </p:sp>
      <p:pic>
        <p:nvPicPr>
          <p:cNvPr id="5" name="Содержимое 4" descr="pic-3001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78440"/>
            <a:ext cx="5111750" cy="38423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КОМУ ПАСТИ ОВЕЦ?  </a:t>
            </a:r>
          </a:p>
          <a:p>
            <a:r>
              <a:rPr lang="ru-RU" dirty="0" smtClean="0"/>
              <a:t>У пятерых крестьян - Ивана, Петра, Якова, Михаила Герасима - было 10 овец.</a:t>
            </a:r>
          </a:p>
          <a:p>
            <a:r>
              <a:rPr lang="ru-RU" dirty="0" smtClean="0"/>
              <a:t>Не могли они найти пастуха, чтобы пасти овец.</a:t>
            </a:r>
          </a:p>
          <a:p>
            <a:r>
              <a:rPr lang="ru-RU" dirty="0" smtClean="0"/>
              <a:t>И говорит Иван остальным:</a:t>
            </a:r>
          </a:p>
          <a:p>
            <a:r>
              <a:rPr lang="ru-RU" dirty="0" smtClean="0"/>
              <a:t>"Будем, братцы, пасти овец по очереди - по столько дней сколько каждый из нас имеет овец".</a:t>
            </a:r>
          </a:p>
          <a:p>
            <a:r>
              <a:rPr lang="ru-RU" dirty="0" smtClean="0"/>
              <a:t>По сколько дней должен каждый крестьянин пасти овец, если известно, что у Ивана в два раза меньше овец, чем у Петра, у Якова в два раза меньше, чем у Ивана; Михаил имеет овец в два раза больше, чем Яков, а Герасим - вчетверо меньше, чем Петр? 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3008313" cy="864096"/>
          </a:xfrm>
        </p:spPr>
        <p:txBody>
          <a:bodyPr/>
          <a:lstStyle/>
          <a:p>
            <a:r>
              <a:rPr lang="ru-RU" dirty="0" smtClean="0"/>
              <a:t>Полтабуна и</a:t>
            </a:r>
            <a:br>
              <a:rPr lang="ru-RU" dirty="0" smtClean="0"/>
            </a:br>
            <a:r>
              <a:rPr lang="ru-RU" dirty="0" smtClean="0"/>
              <a:t> пол-лошади</a:t>
            </a:r>
            <a:endParaRPr lang="ru-RU" dirty="0"/>
          </a:p>
        </p:txBody>
      </p:sp>
      <p:pic>
        <p:nvPicPr>
          <p:cNvPr id="5" name="Содержимое 4" descr="x_8fec1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85816"/>
            <a:ext cx="5111750" cy="34275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 табунщику пришли три казака покупать лошадей.</a:t>
            </a:r>
          </a:p>
          <a:p>
            <a:r>
              <a:rPr lang="ru-RU" dirty="0" smtClean="0"/>
              <a:t>"Хорошо, я вам продам лошадей, - сказал табунщик, - первому продам я полтабуна и еще половину лошади, второму - половину оставшихся лошадей и еще пол-лошади, третий также получит половину оставшихся лошадей с полулошадью.</a:t>
            </a:r>
          </a:p>
          <a:p>
            <a:r>
              <a:rPr lang="ru-RU" dirty="0" smtClean="0"/>
              <a:t>Себе же оставлю только 5 лошадей".</a:t>
            </a:r>
          </a:p>
          <a:p>
            <a:r>
              <a:rPr lang="ru-RU" dirty="0" smtClean="0"/>
              <a:t>Удивились казаки, как это табунщик будет делить лошадей на части. Но после некоторых размышлений они успокоились, и сделка состоялась.</a:t>
            </a:r>
          </a:p>
          <a:p>
            <a:r>
              <a:rPr lang="ru-RU" dirty="0" smtClean="0"/>
              <a:t>Сколько же лошадей продал табунщик каждому из казаков?   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2360241" cy="764704"/>
          </a:xfrm>
        </p:spPr>
        <p:txBody>
          <a:bodyPr/>
          <a:lstStyle/>
          <a:p>
            <a:r>
              <a:rPr lang="ru-RU" dirty="0" smtClean="0"/>
              <a:t>Путник</a:t>
            </a:r>
            <a:endParaRPr lang="ru-RU" dirty="0"/>
          </a:p>
        </p:txBody>
      </p:sp>
      <p:pic>
        <p:nvPicPr>
          <p:cNvPr id="5" name="Содержимое 4" descr="0_33639_c96731d6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5475" y="659606"/>
            <a:ext cx="3390900" cy="508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Путник, догнав другого, спросил его: «Далеко ли до деревни, которая впереди?» Другой путник ответил: « Расстояние от деревни, из которой ты идёшь, равно трети всего расстояния меду деревнями. А если пройдёшь ещё две версты, будешь ровно посередине между деревнями. Сколько вёрст осталось идти первому путнику?</a:t>
            </a:r>
          </a:p>
          <a:p>
            <a:endParaRPr lang="ru-RU" dirty="0" smtClean="0"/>
          </a:p>
          <a:p>
            <a:r>
              <a:rPr lang="ru-RU" sz="1600" b="1" dirty="0" smtClean="0"/>
              <a:t>КАК ЭТО МОГЛО БЫТЬ?</a:t>
            </a:r>
          </a:p>
          <a:p>
            <a:r>
              <a:rPr lang="ru-RU" sz="1600" b="1" dirty="0" smtClean="0"/>
              <a:t>  </a:t>
            </a:r>
          </a:p>
          <a:p>
            <a:r>
              <a:rPr lang="ru-RU" dirty="0" smtClean="0"/>
              <a:t>У одного старика спросили, сколько ему лет. Он ответил, что ему сто лет и несколько месяцев, но дней рождения у него было всего 25.</a:t>
            </a:r>
          </a:p>
          <a:p>
            <a:r>
              <a:rPr lang="ru-RU" dirty="0" smtClean="0"/>
              <a:t>Как это могло быть?  </a:t>
            </a:r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/>
              <a:t>Плотники</a:t>
            </a:r>
            <a:endParaRPr lang="ru-RU" dirty="0"/>
          </a:p>
        </p:txBody>
      </p:sp>
      <p:pic>
        <p:nvPicPr>
          <p:cNvPr id="5" name="Содержимое 4" descr="blohin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9287" y="1056481"/>
            <a:ext cx="3343275" cy="4286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Четыре плотника хотят построить дом. 1 плотник  может построить дом за год, второй - за 2 года, третий - за три года, четвёртый - за 4 года. За сколько лет они построят дом при совместной работе?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sz="1700" b="1" dirty="0" smtClean="0"/>
              <a:t>ЗА СКОЛЬКО МИНУТ? </a:t>
            </a:r>
          </a:p>
          <a:p>
            <a:endParaRPr lang="ru-RU" sz="1700" b="1" dirty="0" smtClean="0"/>
          </a:p>
          <a:p>
            <a:r>
              <a:rPr lang="ru-RU" sz="1700" b="1" dirty="0" smtClean="0"/>
              <a:t> </a:t>
            </a:r>
            <a:endParaRPr lang="ru-RU" b="1" dirty="0" smtClean="0"/>
          </a:p>
          <a:p>
            <a:r>
              <a:rPr lang="ru-RU" dirty="0" smtClean="0"/>
              <a:t>Ребята пилят бревна на метровые куски. Отпиливание одного такого куска занимает одну минуту.</a:t>
            </a:r>
          </a:p>
          <a:p>
            <a:r>
              <a:rPr lang="ru-RU" dirty="0" smtClean="0"/>
              <a:t>За сколько минут они распилят бревно длиной 5 метров? 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3008313" cy="635670"/>
          </a:xfrm>
        </p:spPr>
        <p:txBody>
          <a:bodyPr/>
          <a:lstStyle/>
          <a:p>
            <a:r>
              <a:rPr lang="ru-RU" dirty="0" smtClean="0"/>
              <a:t>На охоте</a:t>
            </a:r>
            <a:endParaRPr lang="ru-RU" dirty="0"/>
          </a:p>
        </p:txBody>
      </p:sp>
      <p:pic>
        <p:nvPicPr>
          <p:cNvPr id="5" name="Содержимое 4" descr="image_4d91e8ebe3a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56181"/>
            <a:ext cx="5111750" cy="3686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Пошел охотник на охоту с собакой. Идут они лесом, и вдруг собака увидала зайца. За сколько скачков собака догонит зайца, если расстояние от собаки до зайца равно 40 скачкам собаки и расстояние, которое пробегает собака за 5 скачков, заяц пробегает за 6 скачков? </a:t>
            </a:r>
          </a:p>
          <a:p>
            <a:r>
              <a:rPr lang="ru-RU" dirty="0" smtClean="0"/>
              <a:t>(В задаче подразумевается, что скачки делаются одновременно и зайцем и собакой.)    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800" b="1" dirty="0" smtClean="0"/>
              <a:t>Собака и заяц</a:t>
            </a:r>
          </a:p>
          <a:p>
            <a:pPr algn="ctr"/>
            <a:endParaRPr lang="ru-RU" sz="1800" b="1" dirty="0" smtClean="0"/>
          </a:p>
          <a:p>
            <a:r>
              <a:rPr lang="ru-RU" dirty="0" smtClean="0"/>
              <a:t>   Собака усмотрела зайца в 150 саженях от себя. Заяц пробегает за 2 минуты 500 саженей, а собака — за 5 минут 1300 саженей.</a:t>
            </a:r>
          </a:p>
          <a:p>
            <a:r>
              <a:rPr lang="ru-RU" dirty="0" smtClean="0"/>
              <a:t>За какое время собака догонит зайца?	   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9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707678"/>
          </a:xfrm>
        </p:spPr>
        <p:txBody>
          <a:bodyPr/>
          <a:lstStyle/>
          <a:p>
            <a:pPr algn="ctr"/>
            <a:r>
              <a:rPr lang="ru-RU" dirty="0" smtClean="0"/>
              <a:t>В жаркий день</a:t>
            </a:r>
            <a:endParaRPr lang="ru-RU" dirty="0"/>
          </a:p>
        </p:txBody>
      </p:sp>
      <p:pic>
        <p:nvPicPr>
          <p:cNvPr id="5" name="Содержимое 4" descr="4866021043_af529bee3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20688"/>
            <a:ext cx="3335248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жаркий день 6 косцов выпили бочонок кваса за 8 часов. Нужно узнать, сколько косцов за 3 часа выпьют такой те бочонок кваса. </a:t>
            </a:r>
          </a:p>
          <a:p>
            <a:endParaRPr lang="ru-RU" dirty="0" smtClean="0"/>
          </a:p>
          <a:p>
            <a:pPr algn="ctr"/>
            <a:r>
              <a:rPr lang="ru-RU" sz="2000" b="1" dirty="0" smtClean="0"/>
              <a:t>Бочонок</a:t>
            </a:r>
          </a:p>
          <a:p>
            <a:pPr algn="ctr"/>
            <a:endParaRPr lang="ru-RU" sz="2000" b="1" dirty="0" smtClean="0"/>
          </a:p>
          <a:p>
            <a:r>
              <a:rPr lang="ru-RU" dirty="0" smtClean="0"/>
              <a:t>   Один человек выпивает бочонок кваса за 14 дней, а вместе с женой выпивает такой же бочонок кваса за 10 дней. Нужно узнать, за сколько дней жена одна выпивает такой же бочонок кваса.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1034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Старинные русские задачи</vt:lpstr>
      <vt:lpstr>На мельнице</vt:lpstr>
      <vt:lpstr>Два крестьянина</vt:lpstr>
      <vt:lpstr>Кому пасти овец?</vt:lpstr>
      <vt:lpstr>Полтабуна и  пол-лошади</vt:lpstr>
      <vt:lpstr>Путник</vt:lpstr>
      <vt:lpstr>Плотники</vt:lpstr>
      <vt:lpstr>На охоте</vt:lpstr>
      <vt:lpstr>В жаркий день</vt:lpstr>
      <vt:lpstr>Коза</vt:lpstr>
      <vt:lpstr>Сколько яиц в лукошке?</vt:lpstr>
      <vt:lpstr>Задачи  Л.Ф.Магницкого</vt:lpstr>
      <vt:lpstr>Задачи Л.Н. Толстого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русские задачи</dc:title>
  <dc:creator>Admin</dc:creator>
  <cp:lastModifiedBy>FBI</cp:lastModifiedBy>
  <cp:revision>11</cp:revision>
  <dcterms:created xsi:type="dcterms:W3CDTF">2011-12-04T13:16:27Z</dcterms:created>
  <dcterms:modified xsi:type="dcterms:W3CDTF">2011-12-05T15:18:30Z</dcterms:modified>
</cp:coreProperties>
</file>