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65" r:id="rId2"/>
    <p:sldId id="259" r:id="rId3"/>
    <p:sldId id="257" r:id="rId4"/>
    <p:sldId id="258" r:id="rId5"/>
    <p:sldId id="260" r:id="rId6"/>
    <p:sldId id="262" r:id="rId7"/>
    <p:sldId id="263" r:id="rId8"/>
    <p:sldId id="266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9966FF"/>
    <a:srgbClr val="9900CC"/>
    <a:srgbClr val="FFFF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39" autoAdjust="0"/>
  </p:normalViewPr>
  <p:slideViewPr>
    <p:cSldViewPr>
      <p:cViewPr varScale="1">
        <p:scale>
          <a:sx n="41" d="100"/>
          <a:sy n="41" d="100"/>
        </p:scale>
        <p:origin x="-120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84" y="-74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6D3DC4C-C0C0-49E4-BFB8-2341819BE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691FC-AA6D-43D8-BF45-6DDF36CAAD1B}" type="datetime1">
              <a:rPr lang="ru-RU" smtClean="0"/>
              <a:pPr>
                <a:defRPr/>
              </a:pPr>
              <a:t>21.10.2010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22653-679B-4118-BB2C-7A6EAC482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FE4F8-09A2-4624-BFE5-6A3FE3C71B93}" type="datetime1">
              <a:rPr lang="ru-RU" smtClean="0"/>
              <a:pPr>
                <a:defRPr/>
              </a:pPr>
              <a:t>21.10.2010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2C49D-9085-4C2F-B8E8-B58FDD9F67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CDE04-0679-4D75-A3B1-D0F76DE65A9F}" type="datetime1">
              <a:rPr lang="ru-RU" smtClean="0"/>
              <a:pPr>
                <a:defRPr/>
              </a:pPr>
              <a:t>21.10.2010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E9480-DD1C-43B8-BEDD-1AA261E39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7D37A-53F2-4E90-AF67-8403E3701C3E}" type="datetime1">
              <a:rPr lang="ru-RU" smtClean="0"/>
              <a:pPr>
                <a:defRPr/>
              </a:pPr>
              <a:t>21.10.2010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C930C-419C-4EB7-A201-8B0098A90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21FF0-E869-4789-93E0-EF099F53BE8A}" type="datetime1">
              <a:rPr lang="ru-RU" smtClean="0"/>
              <a:pPr>
                <a:defRPr/>
              </a:pPr>
              <a:t>21.10.2010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5CDC3-667E-44E3-92EB-AF1742C896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7978E-6563-424D-81BC-355D3E22A5D6}" type="datetime1">
              <a:rPr lang="ru-RU" smtClean="0"/>
              <a:pPr>
                <a:defRPr/>
              </a:pPr>
              <a:t>21.10.2010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CA4D0-1300-4791-96B0-B99318E9D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D52B1-FD99-48E0-8F26-BB675BC23E37}" type="datetime1">
              <a:rPr lang="ru-RU" smtClean="0"/>
              <a:pPr>
                <a:defRPr/>
              </a:pPr>
              <a:t>21.10.2010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1921D-C64E-4167-AB18-FDF46165B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8B45C-DD91-479B-A751-E7A5493BA53D}" type="datetime1">
              <a:rPr lang="ru-RU" smtClean="0"/>
              <a:pPr>
                <a:defRPr/>
              </a:pPr>
              <a:t>21.10.2010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DCEF4-4475-470A-A88D-AD0861FB7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05C0A-01B0-429C-8ADE-2063EE9350E0}" type="datetime1">
              <a:rPr lang="ru-RU" smtClean="0"/>
              <a:pPr>
                <a:defRPr/>
              </a:pPr>
              <a:t>21.10.2010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6F719-DB7E-43E2-80D6-4278E8DB3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4BC27-1E2A-41EB-8A76-20F64C65B496}" type="datetime1">
              <a:rPr lang="ru-RU" smtClean="0"/>
              <a:pPr>
                <a:defRPr/>
              </a:pPr>
              <a:t>21.10.2010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435EF-B647-4771-941B-3BA85EF19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3F6C2-CF30-41FD-A4D8-A3CA2CB24A92}" type="datetime1">
              <a:rPr lang="ru-RU" smtClean="0"/>
              <a:pPr>
                <a:defRPr/>
              </a:pPr>
              <a:t>21.10.2010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833B1-9DE0-45A7-9A15-80F1A2C6E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95D15-A6DE-4FCB-A61C-ED40422B5A39}" type="datetime1">
              <a:rPr lang="ru-RU" smtClean="0"/>
              <a:pPr>
                <a:defRPr/>
              </a:pPr>
              <a:t>21.10.2010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F04E2-4A42-4FF3-96B4-ADCE362D6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14D3B-66DB-4D6B-837A-DC4762601452}" type="datetime1">
              <a:rPr lang="ru-RU" smtClean="0"/>
              <a:pPr>
                <a:defRPr/>
              </a:pPr>
              <a:t>21.10.2010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4CC5E-6214-4453-8324-C19EB0A88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EDE56ABA-910B-4847-A032-922E17F4B979}" type="datetime1">
              <a:rPr lang="ru-RU" smtClean="0"/>
              <a:pPr>
                <a:defRPr/>
              </a:pPr>
              <a:t>21.10.2010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2C2931F-86C6-4A37-90BA-F2554D87C9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19"/>
          </a:xfrm>
        </p:spPr>
        <p:txBody>
          <a:bodyPr/>
          <a:lstStyle/>
          <a:p>
            <a:r>
              <a:rPr lang="ru-RU" sz="1800" dirty="0" smtClean="0">
                <a:solidFill>
                  <a:schemeClr val="accent2"/>
                </a:solidFill>
              </a:rPr>
              <a:t/>
            </a:r>
            <a:br>
              <a:rPr lang="ru-RU" sz="1800" dirty="0" smtClean="0">
                <a:solidFill>
                  <a:schemeClr val="accent2"/>
                </a:solidFill>
              </a:rPr>
            </a:br>
            <a:endParaRPr lang="ru-RU" sz="18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857232"/>
            <a:ext cx="8286808" cy="250033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Работа 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учителя начальных классов 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ГОУ СОШ № 377 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Черновой Екатерины Сергеевны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214818"/>
            <a:ext cx="2571768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3" name="Picture 7" descr="Винни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628775"/>
            <a:ext cx="4606925" cy="4968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5435600" y="188913"/>
            <a:ext cx="3529013" cy="2663825"/>
          </a:xfrm>
          <a:prstGeom prst="wedgeRoundRectCallout">
            <a:avLst>
              <a:gd name="adj1" fmla="val -54500"/>
              <a:gd name="adj2" fmla="val 4231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2400" dirty="0">
              <a:solidFill>
                <a:srgbClr val="FFFF00"/>
              </a:solidFill>
            </a:endParaRPr>
          </a:p>
          <a:p>
            <a:pPr algn="ctr"/>
            <a:r>
              <a:rPr lang="ru-RU" sz="5400" dirty="0">
                <a:solidFill>
                  <a:srgbClr val="FFFF00"/>
                </a:solidFill>
              </a:rPr>
              <a:t>Привет, ребята!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 descr="Винни и Все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357554" y="2857496"/>
            <a:ext cx="2876550" cy="3527425"/>
          </a:xfrm>
          <a:noFill/>
        </p:spPr>
      </p:pic>
      <p:sp>
        <p:nvSpPr>
          <p:cNvPr id="2051" name="WordArt 8"/>
          <p:cNvSpPr>
            <a:spLocks noChangeArrowheads="1" noChangeShapeType="1" noTextEdit="1"/>
          </p:cNvSpPr>
          <p:nvPr/>
        </p:nvSpPr>
        <p:spPr bwMode="auto">
          <a:xfrm>
            <a:off x="142875" y="1571612"/>
            <a:ext cx="9001125" cy="50006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14290"/>
            <a:ext cx="79296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Тема: </a:t>
            </a:r>
          </a:p>
          <a:p>
            <a:pPr algn="ctr"/>
            <a:r>
              <a:rPr lang="ru-RU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«Умножение числа 2.</a:t>
            </a:r>
          </a:p>
          <a:p>
            <a:pPr algn="ctr"/>
            <a:r>
              <a:rPr lang="ru-RU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 Умножение на 2.»</a:t>
            </a:r>
            <a:endParaRPr lang="ru-RU" sz="5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276475"/>
            <a:ext cx="4038600" cy="4032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800" dirty="0" smtClean="0"/>
              <a:t>_ * 3 = 6</a:t>
            </a:r>
          </a:p>
          <a:p>
            <a:pPr eaLnBrk="1" hangingPunct="1">
              <a:buFontTx/>
              <a:buNone/>
            </a:pPr>
            <a:r>
              <a:rPr lang="ru-RU" sz="4800" dirty="0" smtClean="0"/>
              <a:t>2 * _ = 16</a:t>
            </a:r>
          </a:p>
          <a:p>
            <a:pPr eaLnBrk="1" hangingPunct="1">
              <a:buFontTx/>
              <a:buNone/>
            </a:pPr>
            <a:r>
              <a:rPr lang="ru-RU" sz="4800" dirty="0" smtClean="0"/>
              <a:t>_ * 2 = 8</a:t>
            </a:r>
          </a:p>
          <a:p>
            <a:pPr eaLnBrk="1" hangingPunct="1">
              <a:buFontTx/>
              <a:buNone/>
            </a:pPr>
            <a:r>
              <a:rPr lang="ru-RU" sz="4800" dirty="0" smtClean="0"/>
              <a:t>6 * _ = 12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05038"/>
            <a:ext cx="4038600" cy="3921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800" dirty="0" smtClean="0"/>
              <a:t>2</a:t>
            </a:r>
            <a:r>
              <a:rPr lang="en-US" sz="4800" dirty="0" smtClean="0"/>
              <a:t> </a:t>
            </a:r>
            <a:r>
              <a:rPr lang="ru-RU" sz="4800" dirty="0" smtClean="0"/>
              <a:t>* _ = 18</a:t>
            </a:r>
          </a:p>
          <a:p>
            <a:pPr eaLnBrk="1" hangingPunct="1">
              <a:buFontTx/>
              <a:buNone/>
            </a:pPr>
            <a:r>
              <a:rPr lang="ru-RU" sz="4800" dirty="0" smtClean="0"/>
              <a:t>_ *</a:t>
            </a:r>
            <a:r>
              <a:rPr lang="en-US" sz="4800" dirty="0" smtClean="0"/>
              <a:t> </a:t>
            </a:r>
            <a:r>
              <a:rPr lang="ru-RU" sz="4800" dirty="0" smtClean="0"/>
              <a:t>2 = 14</a:t>
            </a:r>
          </a:p>
          <a:p>
            <a:pPr eaLnBrk="1" hangingPunct="1">
              <a:buFontTx/>
              <a:buNone/>
            </a:pPr>
            <a:r>
              <a:rPr lang="ru-RU" sz="4800" dirty="0" smtClean="0"/>
              <a:t>_ * 5 = 10</a:t>
            </a:r>
          </a:p>
          <a:p>
            <a:pPr eaLnBrk="1" hangingPunct="1">
              <a:buFontTx/>
              <a:buNone/>
            </a:pPr>
            <a:r>
              <a:rPr lang="ru-RU" sz="4800" dirty="0" smtClean="0"/>
              <a:t>2 * _ = 2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827088" y="2060575"/>
            <a:ext cx="504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68313" y="2285992"/>
            <a:ext cx="5317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331913" y="3143248"/>
            <a:ext cx="6683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68312" y="4071942"/>
            <a:ext cx="4603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403350" y="4929198"/>
            <a:ext cx="5254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 smtClean="0">
                <a:solidFill>
                  <a:srgbClr val="FF3300"/>
                </a:solidFill>
              </a:rPr>
              <a:t>2</a:t>
            </a:r>
            <a:endParaRPr lang="ru-RU" sz="4800" dirty="0">
              <a:solidFill>
                <a:srgbClr val="FF3300"/>
              </a:solidFill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572132" y="2214554"/>
            <a:ext cx="6429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FF3300"/>
                </a:solidFill>
              </a:rPr>
              <a:t>9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643438" y="3071810"/>
            <a:ext cx="5715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43438" y="3929067"/>
            <a:ext cx="5000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580063" y="4857760"/>
            <a:ext cx="4921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3085" name="WordArt 15"/>
          <p:cNvSpPr>
            <a:spLocks noChangeArrowheads="1" noChangeShapeType="1" noTextEdit="1"/>
          </p:cNvSpPr>
          <p:nvPr/>
        </p:nvSpPr>
        <p:spPr bwMode="auto">
          <a:xfrm>
            <a:off x="142844" y="285728"/>
            <a:ext cx="8424862" cy="143986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2910" y="214290"/>
            <a:ext cx="72866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 pitchFamily="34" charset="0"/>
                <a:cs typeface="Arial" pitchFamily="34" charset="0"/>
              </a:rPr>
              <a:t>Кто же это?</a:t>
            </a:r>
            <a:endParaRPr lang="ru-RU" sz="54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  <p:bldP spid="9224" grpId="0"/>
      <p:bldP spid="9226" grpId="0"/>
      <p:bldP spid="9227" grpId="0"/>
      <p:bldP spid="9228" grpId="0"/>
      <p:bldP spid="9229" grpId="0"/>
      <p:bldP spid="92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179388" y="1196975"/>
            <a:ext cx="863600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9</a:t>
            </a:r>
          </a:p>
        </p:txBody>
      </p:sp>
      <p:sp>
        <p:nvSpPr>
          <p:cNvPr id="5124" name="Oval 8"/>
          <p:cNvSpPr>
            <a:spLocks noChangeArrowheads="1"/>
          </p:cNvSpPr>
          <p:nvPr/>
        </p:nvSpPr>
        <p:spPr bwMode="auto">
          <a:xfrm>
            <a:off x="1500166" y="2071678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6</a:t>
            </a:r>
          </a:p>
        </p:txBody>
      </p:sp>
      <p:sp>
        <p:nvSpPr>
          <p:cNvPr id="5125" name="Oval 9"/>
          <p:cNvSpPr>
            <a:spLocks noChangeArrowheads="1"/>
          </p:cNvSpPr>
          <p:nvPr/>
        </p:nvSpPr>
        <p:spPr bwMode="auto">
          <a:xfrm>
            <a:off x="179388" y="23495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2</a:t>
            </a:r>
          </a:p>
        </p:txBody>
      </p:sp>
      <p:sp>
        <p:nvSpPr>
          <p:cNvPr id="5126" name="Oval 10"/>
          <p:cNvSpPr>
            <a:spLocks noChangeArrowheads="1"/>
          </p:cNvSpPr>
          <p:nvPr/>
        </p:nvSpPr>
        <p:spPr bwMode="auto">
          <a:xfrm>
            <a:off x="3419475" y="3500438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12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2484438" y="1412875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5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1331913" y="32131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3</a:t>
            </a:r>
          </a:p>
        </p:txBody>
      </p:sp>
      <p:sp>
        <p:nvSpPr>
          <p:cNvPr id="5129" name="Oval 13"/>
          <p:cNvSpPr>
            <a:spLocks noChangeArrowheads="1"/>
          </p:cNvSpPr>
          <p:nvPr/>
        </p:nvSpPr>
        <p:spPr bwMode="auto">
          <a:xfrm>
            <a:off x="3059113" y="23495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8</a:t>
            </a:r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3203575" y="4652963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dirty="0"/>
              <a:t>7</a:t>
            </a:r>
          </a:p>
        </p:txBody>
      </p:sp>
      <p:sp>
        <p:nvSpPr>
          <p:cNvPr id="5131" name="Oval 15"/>
          <p:cNvSpPr>
            <a:spLocks noChangeArrowheads="1"/>
          </p:cNvSpPr>
          <p:nvPr/>
        </p:nvSpPr>
        <p:spPr bwMode="auto">
          <a:xfrm>
            <a:off x="1763713" y="42926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18</a:t>
            </a:r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900113" y="573405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13</a:t>
            </a:r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4500563" y="1268413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11</a:t>
            </a:r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5364163" y="1989138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15</a:t>
            </a:r>
          </a:p>
        </p:txBody>
      </p:sp>
      <p:sp>
        <p:nvSpPr>
          <p:cNvPr id="5135" name="Oval 19"/>
          <p:cNvSpPr>
            <a:spLocks noChangeArrowheads="1"/>
          </p:cNvSpPr>
          <p:nvPr/>
        </p:nvSpPr>
        <p:spPr bwMode="auto">
          <a:xfrm>
            <a:off x="4284663" y="2492375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14</a:t>
            </a:r>
          </a:p>
        </p:txBody>
      </p:sp>
      <p:sp>
        <p:nvSpPr>
          <p:cNvPr id="5136" name="Oval 20"/>
          <p:cNvSpPr>
            <a:spLocks noChangeArrowheads="1"/>
          </p:cNvSpPr>
          <p:nvPr/>
        </p:nvSpPr>
        <p:spPr bwMode="auto">
          <a:xfrm>
            <a:off x="6372225" y="1268413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0</a:t>
            </a:r>
          </a:p>
        </p:txBody>
      </p:sp>
      <p:sp>
        <p:nvSpPr>
          <p:cNvPr id="5137" name="Oval 21"/>
          <p:cNvSpPr>
            <a:spLocks noChangeArrowheads="1"/>
          </p:cNvSpPr>
          <p:nvPr/>
        </p:nvSpPr>
        <p:spPr bwMode="auto">
          <a:xfrm>
            <a:off x="7451725" y="1844675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16</a:t>
            </a:r>
          </a:p>
        </p:txBody>
      </p:sp>
      <p:sp>
        <p:nvSpPr>
          <p:cNvPr id="16406" name="Oval 22"/>
          <p:cNvSpPr>
            <a:spLocks noChangeArrowheads="1"/>
          </p:cNvSpPr>
          <p:nvPr/>
        </p:nvSpPr>
        <p:spPr bwMode="auto">
          <a:xfrm>
            <a:off x="8072462" y="1000108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1</a:t>
            </a:r>
          </a:p>
        </p:txBody>
      </p:sp>
      <p:sp>
        <p:nvSpPr>
          <p:cNvPr id="5139" name="Oval 23"/>
          <p:cNvSpPr>
            <a:spLocks noChangeArrowheads="1"/>
          </p:cNvSpPr>
          <p:nvPr/>
        </p:nvSpPr>
        <p:spPr bwMode="auto">
          <a:xfrm>
            <a:off x="250825" y="45085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20</a:t>
            </a:r>
          </a:p>
        </p:txBody>
      </p:sp>
      <p:sp>
        <p:nvSpPr>
          <p:cNvPr id="5140" name="Oval 24"/>
          <p:cNvSpPr>
            <a:spLocks noChangeArrowheads="1"/>
          </p:cNvSpPr>
          <p:nvPr/>
        </p:nvSpPr>
        <p:spPr bwMode="auto">
          <a:xfrm>
            <a:off x="2339975" y="573405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10</a:t>
            </a:r>
          </a:p>
        </p:txBody>
      </p:sp>
      <p:sp>
        <p:nvSpPr>
          <p:cNvPr id="5141" name="Oval 25"/>
          <p:cNvSpPr>
            <a:spLocks noChangeArrowheads="1"/>
          </p:cNvSpPr>
          <p:nvPr/>
        </p:nvSpPr>
        <p:spPr bwMode="auto">
          <a:xfrm>
            <a:off x="4140200" y="5661025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800" dirty="0"/>
              <a:t>4</a:t>
            </a:r>
          </a:p>
        </p:txBody>
      </p:sp>
      <p:sp>
        <p:nvSpPr>
          <p:cNvPr id="5142" name="WordArt 26"/>
          <p:cNvSpPr>
            <a:spLocks noChangeArrowheads="1" noChangeShapeType="1" noTextEdit="1"/>
          </p:cNvSpPr>
          <p:nvPr/>
        </p:nvSpPr>
        <p:spPr bwMode="auto">
          <a:xfrm>
            <a:off x="250825" y="188913"/>
            <a:ext cx="7705725" cy="10795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00100" y="142852"/>
            <a:ext cx="73866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 кочки на кочку</a:t>
            </a:r>
            <a:endParaRPr lang="ru-RU" sz="54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500438"/>
            <a:ext cx="3824286" cy="30626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/>
      <p:bldP spid="16395" grpId="0" animBg="1"/>
      <p:bldP spid="16396" grpId="0" animBg="1"/>
      <p:bldP spid="16398" grpId="0" animBg="1"/>
      <p:bldP spid="16400" grpId="0" animBg="1"/>
      <p:bldP spid="16401" grpId="0" animBg="1"/>
      <p:bldP spid="16402" grpId="0" animBg="1"/>
      <p:bldP spid="164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1500174"/>
            <a:ext cx="4962530" cy="4941901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000" dirty="0" smtClean="0"/>
          </a:p>
          <a:p>
            <a:pPr eaLnBrk="1" hangingPunct="1">
              <a:buFontTx/>
              <a:buNone/>
            </a:pPr>
            <a:r>
              <a:rPr lang="ru-RU" sz="4800" dirty="0" smtClean="0"/>
              <a:t>12 = _ * _ = _ * _</a:t>
            </a:r>
          </a:p>
          <a:p>
            <a:pPr eaLnBrk="1" hangingPunct="1">
              <a:buFontTx/>
              <a:buNone/>
            </a:pPr>
            <a:r>
              <a:rPr lang="ru-RU" sz="4800" dirty="0" smtClean="0"/>
              <a:t>16 = _ * _ = _ * _</a:t>
            </a:r>
          </a:p>
          <a:p>
            <a:pPr eaLnBrk="1" hangingPunct="1">
              <a:buFontTx/>
              <a:buNone/>
            </a:pPr>
            <a:r>
              <a:rPr lang="ru-RU" sz="4800" dirty="0" smtClean="0"/>
              <a:t>18 = _ * _ = _ * _</a:t>
            </a:r>
          </a:p>
          <a:p>
            <a:pPr eaLnBrk="1" hangingPunct="1">
              <a:buFontTx/>
              <a:buNone/>
            </a:pPr>
            <a:r>
              <a:rPr lang="ru-RU" sz="4800" dirty="0" smtClean="0"/>
              <a:t>10 = _ * _ = _ * _</a:t>
            </a:r>
          </a:p>
          <a:p>
            <a:pPr eaLnBrk="1" hangingPunct="1">
              <a:buFontTx/>
              <a:buNone/>
            </a:pPr>
            <a:r>
              <a:rPr lang="ru-RU" sz="4800" dirty="0" smtClean="0"/>
              <a:t>14 = _ * _ = _ * _</a:t>
            </a:r>
          </a:p>
        </p:txBody>
      </p:sp>
      <p:sp>
        <p:nvSpPr>
          <p:cNvPr id="6148" name="WordArt 12"/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496300" cy="15017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1643042" y="1928802"/>
            <a:ext cx="6429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9900CC"/>
                </a:solidFill>
              </a:rPr>
              <a:t>6</a:t>
            </a:r>
            <a:endParaRPr lang="ru-RU" sz="4800" dirty="0">
              <a:solidFill>
                <a:srgbClr val="9900CC"/>
              </a:solidFill>
            </a:endParaRP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643174" y="1928802"/>
            <a:ext cx="5715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 smtClean="0">
                <a:solidFill>
                  <a:srgbClr val="9900CC"/>
                </a:solidFill>
              </a:rPr>
              <a:t>2</a:t>
            </a:r>
            <a:endParaRPr lang="ru-RU" sz="4800" dirty="0">
              <a:solidFill>
                <a:srgbClr val="9900CC"/>
              </a:solidFill>
            </a:endParaRP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714744" y="1928802"/>
            <a:ext cx="6429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 smtClean="0">
                <a:solidFill>
                  <a:srgbClr val="9900CC"/>
                </a:solidFill>
              </a:rPr>
              <a:t>2</a:t>
            </a:r>
            <a:endParaRPr lang="ru-RU" sz="4800" dirty="0">
              <a:solidFill>
                <a:srgbClr val="9900CC"/>
              </a:solidFill>
            </a:endParaRP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4572000" y="1928802"/>
            <a:ext cx="7143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 smtClean="0">
                <a:solidFill>
                  <a:srgbClr val="9900CC"/>
                </a:solidFill>
              </a:rPr>
              <a:t>6</a:t>
            </a:r>
            <a:endParaRPr lang="ru-RU" sz="4800" dirty="0">
              <a:solidFill>
                <a:srgbClr val="9900CC"/>
              </a:solidFill>
            </a:endParaRP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1714480" y="2857497"/>
            <a:ext cx="6429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9900CC"/>
                </a:solidFill>
              </a:rPr>
              <a:t>8</a:t>
            </a:r>
            <a:endParaRPr lang="ru-RU" sz="4800" dirty="0">
              <a:solidFill>
                <a:srgbClr val="9900CC"/>
              </a:solidFill>
            </a:endParaRP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2571736" y="2857496"/>
            <a:ext cx="6429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9900CC"/>
                </a:solidFill>
              </a:rPr>
              <a:t>2</a:t>
            </a:r>
            <a:endParaRPr lang="ru-RU" sz="4800" dirty="0">
              <a:solidFill>
                <a:srgbClr val="9900CC"/>
              </a:solidFill>
            </a:endParaRP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3714744" y="2857496"/>
            <a:ext cx="6429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9900CC"/>
                </a:solidFill>
              </a:rPr>
              <a:t>2</a:t>
            </a:r>
            <a:endParaRPr lang="ru-RU" sz="4800" dirty="0">
              <a:solidFill>
                <a:srgbClr val="9900CC"/>
              </a:solidFill>
            </a:endParaRP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4572000" y="2857496"/>
            <a:ext cx="5715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9900CC"/>
                </a:solidFill>
              </a:rPr>
              <a:t>8</a:t>
            </a:r>
            <a:endParaRPr lang="ru-RU" sz="4800" dirty="0">
              <a:solidFill>
                <a:srgbClr val="9900CC"/>
              </a:solidFill>
            </a:endParaRP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1643042" y="3714752"/>
            <a:ext cx="9286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9900CC"/>
                </a:solidFill>
              </a:rPr>
              <a:t>9</a:t>
            </a:r>
            <a:endParaRPr lang="ru-RU" sz="4800" dirty="0">
              <a:solidFill>
                <a:srgbClr val="9900CC"/>
              </a:solidFill>
            </a:endParaRP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2571736" y="3714753"/>
            <a:ext cx="7143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9900CC"/>
                </a:solidFill>
              </a:rPr>
              <a:t>2</a:t>
            </a:r>
            <a:endParaRPr lang="ru-RU" sz="4800" dirty="0">
              <a:solidFill>
                <a:srgbClr val="9900CC"/>
              </a:solidFill>
            </a:endParaRP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714744" y="3714752"/>
            <a:ext cx="5000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9900CC"/>
                </a:solidFill>
              </a:rPr>
              <a:t>2</a:t>
            </a:r>
            <a:endParaRPr lang="ru-RU" sz="4800" dirty="0">
              <a:solidFill>
                <a:srgbClr val="9900CC"/>
              </a:solidFill>
            </a:endParaRP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4572000" y="3714753"/>
            <a:ext cx="7143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9900CC"/>
                </a:solidFill>
              </a:rPr>
              <a:t>9</a:t>
            </a:r>
            <a:endParaRPr lang="ru-RU" sz="4800" dirty="0">
              <a:solidFill>
                <a:srgbClr val="9900CC"/>
              </a:solidFill>
            </a:endParaRP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1643042" y="4581525"/>
            <a:ext cx="6429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9900CC"/>
                </a:solidFill>
              </a:rPr>
              <a:t>5</a:t>
            </a:r>
            <a:endParaRPr lang="ru-RU" sz="4800" dirty="0">
              <a:solidFill>
                <a:srgbClr val="9900CC"/>
              </a:solidFill>
            </a:endParaRP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2643174" y="4581525"/>
            <a:ext cx="5715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9900CC"/>
                </a:solidFill>
              </a:rPr>
              <a:t>2</a:t>
            </a:r>
            <a:endParaRPr lang="ru-RU" sz="4800" dirty="0">
              <a:solidFill>
                <a:srgbClr val="9900CC"/>
              </a:solidFill>
            </a:endParaRP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3643306" y="4581525"/>
            <a:ext cx="5715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9900CC"/>
                </a:solidFill>
              </a:rPr>
              <a:t>2</a:t>
            </a:r>
            <a:endParaRPr lang="ru-RU" sz="4800" dirty="0">
              <a:solidFill>
                <a:srgbClr val="9900CC"/>
              </a:solidFill>
            </a:endParaRP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572000" y="4572009"/>
            <a:ext cx="5715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9900CC"/>
                </a:solidFill>
              </a:rPr>
              <a:t>5</a:t>
            </a:r>
            <a:endParaRPr lang="ru-RU" sz="4800" dirty="0">
              <a:solidFill>
                <a:srgbClr val="9900CC"/>
              </a:solidFill>
            </a:endParaRP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1643042" y="5500703"/>
            <a:ext cx="7143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9900CC"/>
                </a:solidFill>
              </a:rPr>
              <a:t>7</a:t>
            </a:r>
            <a:endParaRPr lang="ru-RU" sz="4800" dirty="0">
              <a:solidFill>
                <a:srgbClr val="9900CC"/>
              </a:solidFill>
            </a:endParaRP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2643174" y="5500702"/>
            <a:ext cx="5000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9900CC"/>
                </a:solidFill>
              </a:rPr>
              <a:t>2</a:t>
            </a:r>
            <a:endParaRPr lang="ru-RU" sz="4800" dirty="0">
              <a:solidFill>
                <a:srgbClr val="9900CC"/>
              </a:solidFill>
            </a:endParaRP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3643306" y="5500702"/>
            <a:ext cx="5715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9900CC"/>
                </a:solidFill>
              </a:rPr>
              <a:t>2</a:t>
            </a:r>
            <a:endParaRPr lang="ru-RU" sz="4800" dirty="0">
              <a:solidFill>
                <a:srgbClr val="9900CC"/>
              </a:solidFill>
            </a:endParaRP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4572000" y="5500701"/>
            <a:ext cx="5000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9900CC"/>
                </a:solidFill>
              </a:rPr>
              <a:t>7</a:t>
            </a:r>
            <a:endParaRPr lang="ru-RU" sz="4800" dirty="0">
              <a:solidFill>
                <a:srgbClr val="9900CC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571604" y="285728"/>
            <a:ext cx="50006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Вспомните</a:t>
            </a:r>
            <a:endParaRPr lang="ru-RU" sz="54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11" descr="Винни и Пяточок1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928934"/>
            <a:ext cx="3786182" cy="3270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9" grpId="0"/>
      <p:bldP spid="19470" grpId="0"/>
      <p:bldP spid="19471" grpId="0"/>
      <p:bldP spid="19472" grpId="0"/>
      <p:bldP spid="19473" grpId="0"/>
      <p:bldP spid="19474" grpId="0"/>
      <p:bldP spid="19475" grpId="0"/>
      <p:bldP spid="19476" grpId="0"/>
      <p:bldP spid="19477" grpId="0"/>
      <p:bldP spid="19478" grpId="0"/>
      <p:bldP spid="19479" grpId="0"/>
      <p:bldP spid="19480" grpId="0"/>
      <p:bldP spid="19481" grpId="0"/>
      <p:bldP spid="19482" grpId="0"/>
      <p:bldP spid="19483" grpId="0"/>
      <p:bldP spid="19484" grpId="0"/>
      <p:bldP spid="19485" grpId="0"/>
      <p:bldP spid="19486" grpId="0"/>
      <p:bldP spid="19487" grpId="0"/>
      <p:bldP spid="194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4316412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000" smtClean="0"/>
          </a:p>
          <a:p>
            <a:pPr eaLnBrk="1" hangingPunct="1">
              <a:buFontTx/>
              <a:buNone/>
            </a:pPr>
            <a:r>
              <a:rPr lang="ru-RU" sz="4000" smtClean="0"/>
              <a:t>8 * 3 = </a:t>
            </a:r>
          </a:p>
          <a:p>
            <a:pPr eaLnBrk="1" hangingPunct="1">
              <a:buFontTx/>
              <a:buNone/>
            </a:pPr>
            <a:r>
              <a:rPr lang="ru-RU" sz="4000" smtClean="0"/>
              <a:t>3 * 5 =</a:t>
            </a:r>
          </a:p>
          <a:p>
            <a:pPr eaLnBrk="1" hangingPunct="1">
              <a:buFontTx/>
              <a:buNone/>
            </a:pPr>
            <a:r>
              <a:rPr lang="ru-RU" sz="4000" smtClean="0"/>
              <a:t>12 * 2 = </a:t>
            </a: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395288" y="476250"/>
            <a:ext cx="8208962" cy="14414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763713" y="2060575"/>
            <a:ext cx="24479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3399FF"/>
                </a:solidFill>
              </a:rPr>
              <a:t>8 + 8 + 8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763713" y="2781300"/>
            <a:ext cx="3960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3399FF"/>
                </a:solidFill>
              </a:rPr>
              <a:t>3 + 3 + 3 + 3 + 3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2051050" y="3500438"/>
            <a:ext cx="30241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>
                <a:solidFill>
                  <a:srgbClr val="3399FF"/>
                </a:solidFill>
              </a:rPr>
              <a:t>12 + 12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786050" y="428604"/>
            <a:ext cx="351731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kern="10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Ой, пчёлы</a:t>
            </a:r>
            <a:endParaRPr lang="ru-RU" sz="54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8" descr="Винни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72066" y="3500438"/>
            <a:ext cx="3838578" cy="3071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/>
      <p:bldP spid="21515" grpId="0"/>
      <p:bldP spid="215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Lenovo\Desktop\Документы\Чернова\Сова и Пух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Содержимое 4" descr="Ура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357438" y="1857375"/>
            <a:ext cx="4038600" cy="4525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016813" y="142852"/>
            <a:ext cx="5126955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sldjump"/>
              </a:rPr>
              <a:t>Спасибо</a:t>
            </a:r>
            <a:endParaRPr lang="ru-RU" sz="5400" b="1" dirty="0">
              <a:ln w="11430"/>
              <a:solidFill>
                <a:schemeClr val="accent5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201</Words>
  <Application>Microsoft Office PowerPoint</Application>
  <PresentationFormat>Экран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«Умножение числа 2. Умножение на 2.» </dc:title>
  <dc:creator>user</dc:creator>
  <cp:lastModifiedBy>Lenovo</cp:lastModifiedBy>
  <cp:revision>25</cp:revision>
  <dcterms:created xsi:type="dcterms:W3CDTF">2010-06-08T07:21:20Z</dcterms:created>
  <dcterms:modified xsi:type="dcterms:W3CDTF">2010-10-21T14:14:19Z</dcterms:modified>
</cp:coreProperties>
</file>