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1" r:id="rId10"/>
    <p:sldId id="264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7" r:id="rId23"/>
    <p:sldId id="288" r:id="rId24"/>
    <p:sldId id="289" r:id="rId25"/>
    <p:sldId id="290" r:id="rId26"/>
    <p:sldId id="291" r:id="rId27"/>
    <p:sldId id="294" r:id="rId28"/>
    <p:sldId id="295" r:id="rId29"/>
    <p:sldId id="296" r:id="rId30"/>
    <p:sldId id="297" r:id="rId31"/>
    <p:sldId id="298" r:id="rId32"/>
    <p:sldId id="299" r:id="rId33"/>
    <p:sldId id="30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B62C6-EC21-4220-9349-007C9E38B1E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545-D4AA-4D0C-BAA4-C6C70BBFF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B62C6-EC21-4220-9349-007C9E38B1E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545-D4AA-4D0C-BAA4-C6C70BBF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B62C6-EC21-4220-9349-007C9E38B1E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545-D4AA-4D0C-BAA4-C6C70BBF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B62C6-EC21-4220-9349-007C9E38B1E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545-D4AA-4D0C-BAA4-C6C70BBF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B62C6-EC21-4220-9349-007C9E38B1E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545-D4AA-4D0C-BAA4-C6C70BBFF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B62C6-EC21-4220-9349-007C9E38B1E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545-D4AA-4D0C-BAA4-C6C70BBF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B62C6-EC21-4220-9349-007C9E38B1E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545-D4AA-4D0C-BAA4-C6C70BBFF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B62C6-EC21-4220-9349-007C9E38B1E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545-D4AA-4D0C-BAA4-C6C70BBF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B62C6-EC21-4220-9349-007C9E38B1E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545-D4AA-4D0C-BAA4-C6C70BBF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7B62C6-EC21-4220-9349-007C9E38B1E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F1545-D4AA-4D0C-BAA4-C6C70BBF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77B62C6-EC21-4220-9349-007C9E38B1E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A7F1545-D4AA-4D0C-BAA4-C6C70BBF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77B62C6-EC21-4220-9349-007C9E38B1E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A7F1545-D4AA-4D0C-BAA4-C6C70BBFF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975104"/>
          </a:xfrm>
        </p:spPr>
        <p:txBody>
          <a:bodyPr/>
          <a:lstStyle/>
          <a:p>
            <a:r>
              <a:rPr lang="ru-RU" dirty="0" smtClean="0"/>
              <a:t>«Эти годы позабыть нельзя…»</a:t>
            </a:r>
            <a:endParaRPr lang="ru-RU" dirty="0"/>
          </a:p>
        </p:txBody>
      </p:sp>
      <p:pic>
        <p:nvPicPr>
          <p:cNvPr id="4" name="Рисунок 3" descr="день победы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000372"/>
            <a:ext cx="5572164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итва за москву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357562"/>
            <a:ext cx="4167210" cy="3333767"/>
          </a:xfrm>
          <a:prstGeom prst="rect">
            <a:avLst/>
          </a:prstGeom>
        </p:spPr>
      </p:pic>
      <p:pic>
        <p:nvPicPr>
          <p:cNvPr id="5" name="Рисунок 4" descr="битва за москву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85728"/>
            <a:ext cx="4762533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итва за москву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85727"/>
            <a:ext cx="7500958" cy="41238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000108"/>
            <a:ext cx="7772400" cy="3961074"/>
          </a:xfrm>
        </p:spPr>
        <p:txBody>
          <a:bodyPr/>
          <a:lstStyle/>
          <a:p>
            <a:pPr algn="ctr"/>
            <a:r>
              <a:rPr lang="ru-RU" sz="4800" i="1" dirty="0" smtClean="0"/>
              <a:t>Битва за Москву продолжалась с 30 сентября 1941 года по 20 апреля 1942 года</a:t>
            </a:r>
            <a:endParaRPr lang="ru-RU"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2571744"/>
            <a:ext cx="7772400" cy="1975104"/>
          </a:xfrm>
        </p:spPr>
        <p:txBody>
          <a:bodyPr/>
          <a:lstStyle/>
          <a:p>
            <a:r>
              <a:rPr lang="ru-RU" dirty="0" smtClean="0"/>
              <a:t>Время переправы двух танков 20 минут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1071546"/>
            <a:ext cx="7772400" cy="40005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 10 минут один танк переплывёт самостоятельно, значит Время переправы ещё двух танков тоже 20 минут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342902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Значит 4 танка за 20 минут, т. Е. 80:4.20=400 минут или 6 часов 40 минут</a:t>
            </a:r>
            <a:endParaRPr lang="ru-RU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378621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Х –солдат на правом </a:t>
            </a:r>
            <a:r>
              <a:rPr lang="en-US" sz="4800" dirty="0" smtClean="0"/>
              <a:t> </a:t>
            </a:r>
            <a:r>
              <a:rPr lang="ru-RU" sz="4800" dirty="0" smtClean="0"/>
              <a:t>фланге,5х – на левом.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5х + </a:t>
            </a:r>
            <a:r>
              <a:rPr lang="ru-RU" sz="4800" dirty="0" err="1" smtClean="0"/>
              <a:t>х</a:t>
            </a:r>
            <a:r>
              <a:rPr lang="ru-RU" sz="4800" dirty="0" smtClean="0"/>
              <a:t> = (1-0,4) . 800</a:t>
            </a:r>
            <a:endParaRPr lang="ru-RU" sz="4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1538" y="1285860"/>
            <a:ext cx="7772400" cy="1975104"/>
          </a:xfrm>
        </p:spPr>
        <p:txBody>
          <a:bodyPr/>
          <a:lstStyle/>
          <a:p>
            <a:r>
              <a:rPr lang="ru-RU" dirty="0" smtClean="0"/>
              <a:t>Х = 80   </a:t>
            </a:r>
            <a:r>
              <a:rPr lang="en-US" dirty="0" smtClean="0"/>
              <a:t>               </a:t>
            </a:r>
            <a:r>
              <a:rPr lang="ru-RU" dirty="0" smtClean="0"/>
              <a:t>80.5 = 400 (солдат) на левом фланге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772400" cy="35719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400:800.100 = 50(%) всех солдат на левом фланге 80:800.100 = 10 (%) всех солдат на правом фланге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Блокада </a:t>
            </a:r>
            <a:r>
              <a:rPr lang="ru-RU" dirty="0" err="1" smtClean="0"/>
              <a:t>ленинграда</a:t>
            </a:r>
            <a:endParaRPr lang="ru-RU" dirty="0"/>
          </a:p>
        </p:txBody>
      </p:sp>
      <p:pic>
        <p:nvPicPr>
          <p:cNvPr id="5" name="Рисунок 4" descr="блокада ленинграда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28604"/>
            <a:ext cx="43815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анды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0"/>
            <a:ext cx="50720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900 дней и ночей   блокадного </a:t>
            </a:r>
            <a:r>
              <a:rPr lang="ru-RU" dirty="0" err="1" smtClean="0"/>
              <a:t>ленинграда</a:t>
            </a:r>
            <a:endParaRPr lang="ru-RU" dirty="0"/>
          </a:p>
        </p:txBody>
      </p:sp>
      <p:pic>
        <p:nvPicPr>
          <p:cNvPr id="5" name="Рисунок 4" descr="блокада ленинграда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42852"/>
            <a:ext cx="6886613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Таня </a:t>
            </a:r>
            <a:r>
              <a:rPr lang="ru-RU" dirty="0" err="1" smtClean="0"/>
              <a:t>савичева</a:t>
            </a:r>
            <a:endParaRPr lang="ru-RU" dirty="0"/>
          </a:p>
        </p:txBody>
      </p:sp>
      <p:pic>
        <p:nvPicPr>
          <p:cNvPr id="5" name="Рисунок 4" descr="блокада ленинграда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571480"/>
            <a:ext cx="55499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928934"/>
            <a:ext cx="7772400" cy="1508760"/>
          </a:xfrm>
        </p:spPr>
        <p:txBody>
          <a:bodyPr>
            <a:normAutofit/>
          </a:bodyPr>
          <a:lstStyle/>
          <a:p>
            <a:r>
              <a:rPr lang="ru-RU" dirty="0" smtClean="0"/>
              <a:t> советского истребителя военного времени «Як-3»  немецкого истребителя «Мессершмид-109»  истребителя «Фоке-Вульф-190-А». </a:t>
            </a:r>
          </a:p>
          <a:p>
            <a:endParaRPr lang="ru-RU" dirty="0"/>
          </a:p>
        </p:txBody>
      </p:sp>
      <p:pic>
        <p:nvPicPr>
          <p:cNvPr id="5" name="Рисунок 4" descr="як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5410200" cy="3302000"/>
          </a:xfrm>
          <a:prstGeom prst="rect">
            <a:avLst/>
          </a:prstGeom>
        </p:spPr>
      </p:pic>
      <p:pic>
        <p:nvPicPr>
          <p:cNvPr id="6" name="Рисунок 5" descr="фоке вульф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43636" y="4429132"/>
            <a:ext cx="2438400" cy="1828800"/>
          </a:xfrm>
          <a:prstGeom prst="rect">
            <a:avLst/>
          </a:prstGeom>
        </p:spPr>
      </p:pic>
      <p:pic>
        <p:nvPicPr>
          <p:cNvPr id="7" name="Рисунок 6" descr="мессер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429132"/>
            <a:ext cx="3286148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Время переправы двух танков 20 минут</a:t>
            </a:r>
            <a:endParaRPr lang="ru-RU" dirty="0"/>
          </a:p>
        </p:txBody>
      </p:sp>
      <p:pic>
        <p:nvPicPr>
          <p:cNvPr id="5" name="Рисунок 4" descr="ла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571744"/>
            <a:ext cx="7620000" cy="4089400"/>
          </a:xfrm>
          <a:prstGeom prst="rect">
            <a:avLst/>
          </a:prstGeom>
        </p:spPr>
      </p:pic>
      <p:pic>
        <p:nvPicPr>
          <p:cNvPr id="6" name="Рисунок 5" descr="миг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14290"/>
            <a:ext cx="2882900" cy="16129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Сталинградская битва</a:t>
            </a:r>
            <a:endParaRPr lang="ru-RU" dirty="0"/>
          </a:p>
        </p:txBody>
      </p:sp>
      <p:pic>
        <p:nvPicPr>
          <p:cNvPr id="5" name="Рисунок 4" descr="сталинградская бит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52"/>
            <a:ext cx="5857916" cy="4214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 </a:t>
            </a:r>
            <a:r>
              <a:rPr lang="ru-RU" dirty="0" err="1" smtClean="0"/>
              <a:t>павлова</a:t>
            </a:r>
            <a:endParaRPr lang="ru-RU" dirty="0"/>
          </a:p>
        </p:txBody>
      </p:sp>
      <p:pic>
        <p:nvPicPr>
          <p:cNvPr id="5" name="Рисунок 4" descr="дом пал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642918"/>
            <a:ext cx="6357982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2976" y="4500570"/>
            <a:ext cx="7772400" cy="1975104"/>
          </a:xfrm>
        </p:spPr>
        <p:txBody>
          <a:bodyPr/>
          <a:lstStyle/>
          <a:p>
            <a:r>
              <a:rPr lang="ru-RU" dirty="0" smtClean="0"/>
              <a:t>Танк т 34  </a:t>
            </a:r>
            <a:br>
              <a:rPr lang="ru-RU" dirty="0" smtClean="0"/>
            </a:br>
            <a:r>
              <a:rPr lang="ru-RU" dirty="0" smtClean="0"/>
              <a:t>немецкий танк т</a:t>
            </a:r>
            <a:r>
              <a:rPr lang="en-US" dirty="0" smtClean="0"/>
              <a:t> iii</a:t>
            </a:r>
            <a:endParaRPr lang="ru-RU" dirty="0"/>
          </a:p>
        </p:txBody>
      </p:sp>
      <p:pic>
        <p:nvPicPr>
          <p:cNvPr id="5" name="Рисунок 4" descr="т 34 против тигра.jpg"/>
          <p:cNvPicPr>
            <a:picLocks noChangeAspect="1"/>
          </p:cNvPicPr>
          <p:nvPr/>
        </p:nvPicPr>
        <p:blipFill>
          <a:blip r:embed="rId2"/>
          <a:srcRect b="18691"/>
          <a:stretch>
            <a:fillRect/>
          </a:stretch>
        </p:blipFill>
        <p:spPr>
          <a:xfrm>
            <a:off x="1428728" y="0"/>
            <a:ext cx="7000924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Курская битва               5 июля по 23 августа 1943 г</a:t>
            </a:r>
            <a:endParaRPr lang="ru-RU" dirty="0"/>
          </a:p>
        </p:txBody>
      </p:sp>
      <p:pic>
        <p:nvPicPr>
          <p:cNvPr id="4" name="Содержимое 3" descr="курская битва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3498850"/>
            <a:ext cx="1524000" cy="1143000"/>
          </a:xfrm>
        </p:spPr>
      </p:pic>
      <p:pic>
        <p:nvPicPr>
          <p:cNvPr id="5" name="Рисунок 4" descr="курская битва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857364"/>
            <a:ext cx="8786842" cy="500063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ru-RU" dirty="0" smtClean="0"/>
              <a:t>Курская битва</a:t>
            </a:r>
            <a:endParaRPr lang="ru-RU" dirty="0"/>
          </a:p>
        </p:txBody>
      </p:sp>
      <p:pic>
        <p:nvPicPr>
          <p:cNvPr id="4" name="Содержимое 3" descr="курская битва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8786842" cy="571501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    </a:t>
            </a:r>
            <a:r>
              <a:rPr lang="ru-RU" sz="9600" dirty="0" smtClean="0"/>
              <a:t>Помните!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ru-RU" sz="4000" i="1" dirty="0" smtClean="0"/>
              <a:t>Навеки останутся в памяти народной события, связанные с Блокадой Ленинграда,</a:t>
            </a:r>
            <a:br>
              <a:rPr lang="ru-RU" sz="4000" i="1" dirty="0" smtClean="0"/>
            </a:br>
            <a:r>
              <a:rPr lang="ru-RU" sz="4000" i="1" dirty="0" smtClean="0"/>
              <a:t>Разгромом немецко-фашистских войск под Москвой,</a:t>
            </a:r>
            <a:br>
              <a:rPr lang="ru-RU" sz="4000" i="1" dirty="0" smtClean="0"/>
            </a:br>
            <a:r>
              <a:rPr lang="ru-RU" sz="4000" i="1" dirty="0" smtClean="0"/>
              <a:t>Сталинградской битвой,</a:t>
            </a:r>
            <a:br>
              <a:rPr lang="ru-RU" sz="4000" i="1" dirty="0" smtClean="0"/>
            </a:br>
            <a:r>
              <a:rPr lang="ru-RU" sz="4000" i="1" dirty="0" smtClean="0"/>
              <a:t>Битвой на Курской дуге,</a:t>
            </a:r>
            <a:br>
              <a:rPr lang="ru-RU" sz="4000" i="1" dirty="0" smtClean="0"/>
            </a:b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«Эти годы позабыть нельзя…»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начало вой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9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00042"/>
            <a:ext cx="7772400" cy="914400"/>
          </a:xfrm>
        </p:spPr>
        <p:txBody>
          <a:bodyPr/>
          <a:lstStyle/>
          <a:p>
            <a:r>
              <a:rPr lang="ru-RU" sz="8000" dirty="0" smtClean="0"/>
              <a:t>Помните!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Наша страна понесла огромные потери в той войне.</a:t>
            </a:r>
            <a:endParaRPr lang="ru-RU" dirty="0" smtClean="0"/>
          </a:p>
          <a:p>
            <a:r>
              <a:rPr lang="ru-RU" i="1" dirty="0" smtClean="0"/>
              <a:t>1418  дней длилась Великая Отечественная война.  Было разрушено и сожжено 1710 городов и посёлков, свыше 70 тысяч сёл и деревень нашей Родины, оставлено без крова 25 миллионов человек. Около  26,5 миллионов жизней советских людей унесла война…</a:t>
            </a:r>
            <a:endParaRPr lang="ru-RU" dirty="0" smtClean="0"/>
          </a:p>
          <a:p>
            <a:r>
              <a:rPr lang="ru-RU" i="1" dirty="0" smtClean="0"/>
              <a:t>Было разрушено 84 тыс. школ, 334 высших учебных заведений, 32 000 фабрик и заводов, 98 000 колхозов, музеев, клубов, институтов, школ и других организаций культуры около  127  тысяч.</a:t>
            </a:r>
            <a:endParaRPr lang="ru-RU" dirty="0" smtClean="0"/>
          </a:p>
          <a:p>
            <a:r>
              <a:rPr lang="ru-RU" i="1" dirty="0" smtClean="0"/>
              <a:t>Дороги, пройденные солдатом измеряются тысячами километров…От Бреста до Москвы – 1000 км, от Москвы до Берлина – 1600 км.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   </a:t>
            </a:r>
            <a:r>
              <a:rPr lang="ru-RU" sz="5400" dirty="0" smtClean="0"/>
              <a:t>Минута молчания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Если за каждого погибшего во второй мировой войне объявить минуту молчания, мир молчал бы 50  лет.</a:t>
            </a:r>
            <a:endParaRPr lang="ru-RU" sz="4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772400" cy="914400"/>
          </a:xfrm>
        </p:spPr>
        <p:txBody>
          <a:bodyPr/>
          <a:lstStyle/>
          <a:p>
            <a:r>
              <a:rPr lang="ru-RU" sz="8000" dirty="0" smtClean="0"/>
              <a:t>Помните!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Помните!</a:t>
            </a:r>
            <a:br>
              <a:rPr lang="ru-RU" sz="3600" dirty="0" smtClean="0"/>
            </a:br>
            <a:r>
              <a:rPr lang="ru-RU" sz="3600" dirty="0" smtClean="0"/>
              <a:t>Через века, через года –</a:t>
            </a:r>
            <a:br>
              <a:rPr lang="ru-RU" sz="3600" dirty="0" smtClean="0"/>
            </a:br>
            <a:r>
              <a:rPr lang="ru-RU" sz="3600" dirty="0" smtClean="0"/>
              <a:t>помните!</a:t>
            </a:r>
            <a:br>
              <a:rPr lang="ru-RU" sz="3600" dirty="0" smtClean="0"/>
            </a:br>
            <a:r>
              <a:rPr lang="ru-RU" sz="3600" dirty="0" smtClean="0"/>
              <a:t>О тех, кто уже не придет никогда, –</a:t>
            </a:r>
            <a:br>
              <a:rPr lang="ru-RU" sz="3600" dirty="0" smtClean="0"/>
            </a:br>
            <a:r>
              <a:rPr lang="ru-RU" sz="3600" dirty="0" smtClean="0"/>
              <a:t>Помните!</a:t>
            </a:r>
            <a:br>
              <a:rPr lang="ru-RU" sz="3600" dirty="0" smtClean="0"/>
            </a:br>
            <a:r>
              <a:rPr lang="ru-RU" sz="3600" dirty="0" smtClean="0"/>
              <a:t>Какою ценою завоевано счастье, – заклинаю, –</a:t>
            </a:r>
            <a:br>
              <a:rPr lang="ru-RU" sz="3600" dirty="0" smtClean="0"/>
            </a:br>
            <a:r>
              <a:rPr lang="ru-RU" sz="3600" dirty="0" smtClean="0"/>
              <a:t>Помните!</a:t>
            </a:r>
            <a:endParaRPr lang="ru-RU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победы</a:t>
            </a:r>
            <a:endParaRPr lang="ru-RU" dirty="0"/>
          </a:p>
        </p:txBody>
      </p:sp>
      <p:pic>
        <p:nvPicPr>
          <p:cNvPr id="4" name="Содержимое 3" descr="день победы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84350"/>
            <a:ext cx="4572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«Эти годы позабыть нельзя…»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итва за москву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786842" cy="67151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14422"/>
            <a:ext cx="7772400" cy="4214842"/>
          </a:xfrm>
        </p:spPr>
        <p:txBody>
          <a:bodyPr/>
          <a:lstStyle/>
          <a:p>
            <a:pPr algn="ctr"/>
            <a:r>
              <a:rPr lang="ru-RU" sz="4400" dirty="0" smtClean="0"/>
              <a:t>В первый день войны уничтожено 66 аэродромов и 1200 самолётов страны советов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лицкри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14290"/>
            <a:ext cx="5000660" cy="6500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Брестская крепость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брестская крепость 1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34" y="0"/>
            <a:ext cx="8760865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рестская креп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итва за москву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59" y="357166"/>
            <a:ext cx="4402367" cy="621510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208</TotalTime>
  <Words>233</Words>
  <Application>Microsoft Office PowerPoint</Application>
  <PresentationFormat>Экран (4:3)</PresentationFormat>
  <Paragraphs>34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Метро</vt:lpstr>
      <vt:lpstr>«Эти годы позабыть нельзя…»</vt:lpstr>
      <vt:lpstr>Слайд 2</vt:lpstr>
      <vt:lpstr>«Эти годы позабыть нельзя…»</vt:lpstr>
      <vt:lpstr>«Эти годы позабыть нельзя…»</vt:lpstr>
      <vt:lpstr>В первый день войны уничтожено 66 аэродромов и 1200 самолётов страны советов</vt:lpstr>
      <vt:lpstr>Слайд 6</vt:lpstr>
      <vt:lpstr>Брестская крепость</vt:lpstr>
      <vt:lpstr>Слайд 8</vt:lpstr>
      <vt:lpstr>Слайд 9</vt:lpstr>
      <vt:lpstr>Слайд 10</vt:lpstr>
      <vt:lpstr>Слайд 11</vt:lpstr>
      <vt:lpstr>Битва за Москву продолжалась с 30 сентября 1941 года по 20 апреля 1942 года</vt:lpstr>
      <vt:lpstr>Время переправы двух танков 20 минут</vt:lpstr>
      <vt:lpstr>За 10 минут один танк переплывёт самостоятельно, значит Время переправы ещё двух танков тоже 20 минут</vt:lpstr>
      <vt:lpstr>Значит 4 танка за 20 минут, т. Е. 80:4.20=400 минут или 6 часов 40 минут</vt:lpstr>
      <vt:lpstr>Х –солдат на правом  фланге,5х – на левом.  5х + х = (1-0,4) . 800</vt:lpstr>
      <vt:lpstr>Х = 80                  80.5 = 400 (солдат) на левом фланге</vt:lpstr>
      <vt:lpstr>400:800.100 = 50(%) всех солдат на левом фланге 80:800.100 = 10 (%) всех солдат на правом фланге</vt:lpstr>
      <vt:lpstr>Блокада ленинграда</vt:lpstr>
      <vt:lpstr>900 дней и ночей   блокадного ленинграда</vt:lpstr>
      <vt:lpstr>Таня савичева</vt:lpstr>
      <vt:lpstr>Слайд 22</vt:lpstr>
      <vt:lpstr>Время переправы двух танков 20 минут</vt:lpstr>
      <vt:lpstr>Сталинградская битва</vt:lpstr>
      <vt:lpstr>Дом павлова</vt:lpstr>
      <vt:lpstr>Танк т 34   немецкий танк т iii</vt:lpstr>
      <vt:lpstr>Курская битва               5 июля по 23 августа 1943 г</vt:lpstr>
      <vt:lpstr>        Курская битва</vt:lpstr>
      <vt:lpstr>    Помните!</vt:lpstr>
      <vt:lpstr>Помните!</vt:lpstr>
      <vt:lpstr>   Минута молчания</vt:lpstr>
      <vt:lpstr>Помните!</vt:lpstr>
      <vt:lpstr>День победы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«Эти годы позабыть нельзя…»</dc:title>
  <dc:creator>User</dc:creator>
  <cp:lastModifiedBy>User</cp:lastModifiedBy>
  <cp:revision>24</cp:revision>
  <dcterms:created xsi:type="dcterms:W3CDTF">2009-05-02T14:35:23Z</dcterms:created>
  <dcterms:modified xsi:type="dcterms:W3CDTF">2009-05-05T15:20:11Z</dcterms:modified>
</cp:coreProperties>
</file>