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E4A031-AB6C-41AD-8A16-FD8C5BEAE9D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FCB8A7-2835-4BFD-B3F9-0F745407B8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63488"/>
            <a:ext cx="7772400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ПОДГОТОВКА  К    ГИА  ПО МАТЕМАТИКЕ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ИЗ ОТКРЫТОГО БАНКА ЗАДАНИЙ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2011-2012 УЧЕБНЫЙ ГОД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392288"/>
            <a:ext cx="7772400" cy="1036712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chemeClr val="accent2"/>
                </a:solidFill>
              </a:rPr>
              <a:t>ЗАДАНИЯ   </a:t>
            </a:r>
            <a:r>
              <a:rPr lang="ru-RU" dirty="0" smtClean="0">
                <a:solidFill>
                  <a:schemeClr val="accent2"/>
                </a:solidFill>
              </a:rPr>
              <a:t>10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02635" y="5733256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tx1"/>
                </a:solidFill>
              </a:rPr>
              <a:t> УЧИТЕЛЬ: </a:t>
            </a:r>
            <a:r>
              <a:rPr lang="ru-RU" dirty="0" err="1" smtClean="0">
                <a:solidFill>
                  <a:schemeClr val="tx1"/>
                </a:solidFill>
              </a:rPr>
              <a:t>Чернышова</a:t>
            </a:r>
            <a:r>
              <a:rPr lang="ru-RU" dirty="0" smtClean="0">
                <a:solidFill>
                  <a:schemeClr val="tx1"/>
                </a:solidFill>
              </a:rPr>
              <a:t> А.В.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" y="3717032"/>
            <a:ext cx="840025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5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9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№ 206145</a:t>
            </a:r>
            <a:endParaRPr lang="ru-RU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73427"/>
            <a:ext cx="5715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58864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 noGrp="1"/>
          </p:cNvSpPr>
          <p:nvPr>
            <p:ph idx="1"/>
          </p:nvPr>
        </p:nvSpPr>
        <p:spPr>
          <a:xfrm>
            <a:off x="395536" y="378296"/>
            <a:ext cx="8183880" cy="4187952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sz="3200" dirty="0" smtClean="0"/>
              <a:t>№ 206155</a:t>
            </a:r>
            <a:endParaRPr lang="ru-RU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56197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22" y="378296"/>
            <a:ext cx="59245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8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ДЕМОВЕРСИЯ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9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№ 206046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52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9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№ 206048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52928" cy="548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83880" cy="59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№ 206050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895975" cy="54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76760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00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40077"/>
            <a:ext cx="4896544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83880" cy="59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№ 206051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5905500" cy="54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1342"/>
            <a:ext cx="3168352" cy="247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106"/>
            <a:ext cx="385192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17232"/>
            <a:ext cx="4880566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83880" cy="59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АНАЛОГИЧНЫЕ   ЗАДАНИЯ</a:t>
            </a:r>
          </a:p>
          <a:p>
            <a:pPr marL="0" indent="0">
              <a:buNone/>
            </a:pPr>
            <a:r>
              <a:rPr lang="ru-RU" sz="3200" dirty="0" smtClean="0"/>
              <a:t>№ 206063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5888"/>
            <a:ext cx="8280920" cy="51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3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59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№ 206055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560840" cy="53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3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26019" y="332656"/>
            <a:ext cx="8183880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№ 206137</a:t>
            </a:r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5581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37" y="332656"/>
            <a:ext cx="532912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521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</TotalTime>
  <Words>42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ПОДГОТОВКА  К    ГИА 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hitech</dc:creator>
  <cp:lastModifiedBy>Алла</cp:lastModifiedBy>
  <cp:revision>11</cp:revision>
  <dcterms:created xsi:type="dcterms:W3CDTF">2012-04-01T08:57:44Z</dcterms:created>
  <dcterms:modified xsi:type="dcterms:W3CDTF">2012-04-05T05:18:30Z</dcterms:modified>
</cp:coreProperties>
</file>