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B145F-7CDB-4112-9AB0-888802B9582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09.05.2012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D3DDCF-66B3-4BD9-AA4C-6AA97B892F1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75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B145F-7CDB-4112-9AB0-888802B9582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09.05.2012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D3DDCF-66B3-4BD9-AA4C-6AA97B892F1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994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B145F-7CDB-4112-9AB0-888802B9582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09.05.2012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D3DDCF-66B3-4BD9-AA4C-6AA97B892F1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118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B145F-7CDB-4112-9AB0-888802B9582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09.05.2012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D3DDCF-66B3-4BD9-AA4C-6AA97B892F1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33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B145F-7CDB-4112-9AB0-888802B9582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09.05.2012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D3DDCF-66B3-4BD9-AA4C-6AA97B892F1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28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B145F-7CDB-4112-9AB0-888802B9582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09.05.2012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D3DDCF-66B3-4BD9-AA4C-6AA97B892F1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95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B145F-7CDB-4112-9AB0-888802B9582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09.05.2012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D3DDCF-66B3-4BD9-AA4C-6AA97B892F1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07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B145F-7CDB-4112-9AB0-888802B9582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09.05.2012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D3DDCF-66B3-4BD9-AA4C-6AA97B892F1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17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B145F-7CDB-4112-9AB0-888802B9582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09.05.2012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D3DDCF-66B3-4BD9-AA4C-6AA97B892F1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64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B145F-7CDB-4112-9AB0-888802B9582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09.05.2012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D3DDCF-66B3-4BD9-AA4C-6AA97B892F1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61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1B145F-7CDB-4112-9AB0-888802B9582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09.05.2012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D3DDCF-66B3-4BD9-AA4C-6AA97B892F1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4247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21B145F-7CDB-4112-9AB0-888802B9582D}" type="datetimeFigureOut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09.05.2012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ED3DDCF-66B3-4BD9-AA4C-6AA97B892F14}" type="slidenum">
              <a:rPr lang="ru-RU" smtClean="0">
                <a:solidFill>
                  <a:srgbClr val="E3DED1">
                    <a:shade val="50000"/>
                  </a:srgbClr>
                </a:solidFill>
              </a:rPr>
              <a:pPr/>
              <a:t>‹#›</a:t>
            </a:fld>
            <a:endParaRPr lang="ru-RU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296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7" Type="http://schemas.microsoft.com/office/2007/relationships/hdphoto" Target="../media/hdphoto1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8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7" Type="http://schemas.microsoft.com/office/2007/relationships/hdphoto" Target="../media/hdphoto2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hdphoto" Target="../media/hdphoto21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7" Type="http://schemas.microsoft.com/office/2007/relationships/hdphoto" Target="../media/hdphoto2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24.wdp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15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63488"/>
            <a:ext cx="7772400" cy="1828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chemeClr val="accent2"/>
                </a:solidFill>
              </a:rPr>
              <a:t>ПОДГОТОВКА  К    ГИА  ПО МАТЕМАТИКЕ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789040"/>
            <a:ext cx="7772400" cy="9144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 ИЗ ОТКРЫТОГО БАНКА ЗАДАНИЙ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2011-2012 УЧЕБНЫЙ ГОД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71600" y="2392288"/>
            <a:ext cx="7772400" cy="1036712"/>
          </a:xfrm>
          <a:prstGeom prst="rect">
            <a:avLst/>
          </a:prstGeom>
        </p:spPr>
        <p:txBody>
          <a:bodyPr vert="horz" lIns="45720" rIns="45720" bIns="45720" anchor="b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dirty="0" smtClean="0">
                <a:solidFill>
                  <a:srgbClr val="9F2936"/>
                </a:solidFill>
              </a:rPr>
              <a:t>ЗАДАНИЯ   3</a:t>
            </a:r>
            <a:endParaRPr lang="ru-RU" dirty="0">
              <a:solidFill>
                <a:srgbClr val="9F2936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902635" y="5733256"/>
            <a:ext cx="7772400" cy="914400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bg2">
                    <a:shade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F07F09"/>
              </a:buClr>
            </a:pPr>
            <a:r>
              <a:rPr lang="ru-RU" dirty="0" smtClean="0">
                <a:solidFill>
                  <a:prstClr val="black"/>
                </a:solidFill>
              </a:rPr>
              <a:t> УЧИТЕЛЬ: </a:t>
            </a:r>
            <a:r>
              <a:rPr lang="ru-RU" dirty="0" err="1" smtClean="0">
                <a:solidFill>
                  <a:prstClr val="black"/>
                </a:solidFill>
              </a:rPr>
              <a:t>Чернышова</a:t>
            </a:r>
            <a:r>
              <a:rPr lang="ru-RU" dirty="0" smtClean="0">
                <a:solidFill>
                  <a:prstClr val="black"/>
                </a:solidFill>
              </a:rPr>
              <a:t> А.В.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631" y="3717032"/>
            <a:ext cx="840025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5815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2556912" cy="7384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№137258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02432" y="1772816"/>
            <a:ext cx="2255736" cy="738408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dirty="0" smtClean="0"/>
              <a:t>№137259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35292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37230" y="3429000"/>
            <a:ext cx="2255736" cy="738408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dirty="0" smtClean="0"/>
              <a:t>№137260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4" y="2496962"/>
            <a:ext cx="8352929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843324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7302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064" y="404664"/>
            <a:ext cx="2556912" cy="7384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№137261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02432" y="2204864"/>
            <a:ext cx="2255736" cy="738408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dirty="0" smtClean="0"/>
              <a:t>№137262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28485" y="3914728"/>
            <a:ext cx="2255736" cy="738408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dirty="0" smtClean="0"/>
              <a:t>№137263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293" y="991766"/>
            <a:ext cx="8450179" cy="121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293" y="2830973"/>
            <a:ext cx="8450179" cy="99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293" y="4570514"/>
            <a:ext cx="8450179" cy="65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9456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064" y="404664"/>
            <a:ext cx="2556912" cy="7384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№137264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02432" y="2060848"/>
            <a:ext cx="2255736" cy="738408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dirty="0" smtClean="0"/>
              <a:t>№137265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28485" y="3570423"/>
            <a:ext cx="2255736" cy="738408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dirty="0" smtClean="0"/>
              <a:t>№137266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484" y="1052736"/>
            <a:ext cx="829052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431" y="2832781"/>
            <a:ext cx="8319335" cy="59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431" y="4308831"/>
            <a:ext cx="8316188" cy="77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4322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064" y="404664"/>
            <a:ext cx="2556912" cy="7384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№137267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432" y="980728"/>
            <a:ext cx="834603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304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23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ДЕМОВЕРСИЯ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428736"/>
            <a:ext cx="8280920" cy="121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4429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064" y="404664"/>
            <a:ext cx="2556912" cy="7384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№137243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424936" cy="197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503"/>
          <a:stretch/>
        </p:blipFill>
        <p:spPr bwMode="auto">
          <a:xfrm>
            <a:off x="355481" y="3501008"/>
            <a:ext cx="8464991" cy="292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16064" y="2906616"/>
            <a:ext cx="2255736" cy="738408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dirty="0" smtClean="0"/>
              <a:t>№137244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2296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064" y="404664"/>
            <a:ext cx="2556912" cy="7384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№137245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16064" y="3266656"/>
            <a:ext cx="2255736" cy="738408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dirty="0" smtClean="0"/>
              <a:t>№137246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029" y="1086309"/>
            <a:ext cx="8424936" cy="21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422" y="4005064"/>
            <a:ext cx="8462117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6384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064" y="404664"/>
            <a:ext cx="2556912" cy="7384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№137247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16064" y="3410672"/>
            <a:ext cx="2255736" cy="738408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dirty="0" smtClean="0"/>
              <a:t>№137248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496944" cy="254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112" y="4005064"/>
            <a:ext cx="8477359" cy="248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1810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064" y="404664"/>
            <a:ext cx="2556912" cy="7384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№137249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16064" y="3410672"/>
            <a:ext cx="2255736" cy="738408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dirty="0" smtClean="0"/>
              <a:t>№137250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424936" cy="251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08" y="3933056"/>
            <a:ext cx="846928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9684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064" y="404664"/>
            <a:ext cx="2556912" cy="7384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№137251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16064" y="3266656"/>
            <a:ext cx="2255736" cy="738408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dirty="0" smtClean="0"/>
              <a:t>№137252</a:t>
            </a:r>
            <a:endParaRPr lang="ru-RU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980728"/>
            <a:ext cx="835292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505" y="3933055"/>
            <a:ext cx="8352929" cy="2211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1682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064" y="404664"/>
            <a:ext cx="2556912" cy="7384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№137253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16064" y="3410672"/>
            <a:ext cx="2255736" cy="738408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dirty="0" smtClean="0"/>
              <a:t>№137254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352928" cy="250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65623"/>
            <a:ext cx="8352929" cy="7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044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064" y="404664"/>
            <a:ext cx="2556912" cy="7384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№137255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30200" y="4490768"/>
            <a:ext cx="2255736" cy="738408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dirty="0" smtClean="0"/>
              <a:t>№137257</a:t>
            </a:r>
            <a:endParaRPr lang="ru-RU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42493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3439515"/>
            <a:ext cx="842493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00" y="5301208"/>
            <a:ext cx="839027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565403" y="2708920"/>
            <a:ext cx="2255736" cy="738408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ru-RU" dirty="0" smtClean="0"/>
              <a:t>№137256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92390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72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ПОДГОТОВКА  К    ГИА  ПО МАТЕМАТИКЕ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 К    ГИА  ПО МАТЕМАТИКЕ</dc:title>
  <dc:creator>Алла</dc:creator>
  <cp:lastModifiedBy>hitech</cp:lastModifiedBy>
  <cp:revision>14</cp:revision>
  <dcterms:created xsi:type="dcterms:W3CDTF">2012-03-29T07:05:18Z</dcterms:created>
  <dcterms:modified xsi:type="dcterms:W3CDTF">2012-05-09T17:16:13Z</dcterms:modified>
</cp:coreProperties>
</file>