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6F0195-3F6B-4EB4-ACC6-5F72B79C4041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05503C-AFCF-48BC-B057-162C053DD4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ЗАДАНИЯ   </a:t>
            </a:r>
            <a:r>
              <a:rPr lang="ru-RU" dirty="0">
                <a:solidFill>
                  <a:schemeClr val="accent2"/>
                </a:solidFill>
              </a:rPr>
              <a:t>4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79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205774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5292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6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205775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2493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3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205776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4624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4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84" y="1196752"/>
            <a:ext cx="8424936" cy="339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9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205770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52928" cy="3029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7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205771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7"/>
            <a:ext cx="8424936" cy="256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9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250772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268760"/>
            <a:ext cx="840668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1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250773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49059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9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205774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71588"/>
            <a:ext cx="8465912" cy="208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0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205772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493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205773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424936" cy="263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4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42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ПОДГОТОВКА  К    ГИА 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Алла</cp:lastModifiedBy>
  <cp:revision>7</cp:revision>
  <dcterms:created xsi:type="dcterms:W3CDTF">2012-03-31T19:09:01Z</dcterms:created>
  <dcterms:modified xsi:type="dcterms:W3CDTF">2012-04-03T17:48:47Z</dcterms:modified>
</cp:coreProperties>
</file>