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8.wd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7" Type="http://schemas.microsoft.com/office/2007/relationships/hdphoto" Target="../media/hdphoto1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11.wdp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3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4.wdp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5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6.wdp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63488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/>
                </a:solidFill>
              </a:rPr>
              <a:t>ПОДГОТОВКА  К    ГИА  ПО МАТЕМАТИКЕ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ИЗ ОТКРЫТОГО БАНКА ЗАДАНИЙ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2011-2012 УЧЕБНЫЙ ГОД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2392288"/>
            <a:ext cx="7772400" cy="103671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mtClean="0">
                <a:solidFill>
                  <a:schemeClr val="accent2"/>
                </a:solidFill>
              </a:rPr>
              <a:t>ЗАДАНИЯ   </a:t>
            </a:r>
            <a:r>
              <a:rPr lang="ru-RU" dirty="0">
                <a:solidFill>
                  <a:schemeClr val="accent2"/>
                </a:solidFill>
              </a:rPr>
              <a:t>6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02635" y="5733256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>
                <a:solidFill>
                  <a:schemeClr val="tx1"/>
                </a:solidFill>
              </a:rPr>
              <a:t> УЧИТЕЛЬ: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" y="3717032"/>
            <a:ext cx="840025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37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ДЕМОВЕРСИЯ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352928" cy="40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9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132751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96752"/>
            <a:ext cx="842493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44056" y="2073955"/>
            <a:ext cx="8183880" cy="7384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132752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752725"/>
            <a:ext cx="8424935" cy="96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7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132753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352928" cy="88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72622" y="2281560"/>
            <a:ext cx="8183880" cy="81041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132754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22" y="3047987"/>
            <a:ext cx="835292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9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132754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0342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72" y="3087222"/>
            <a:ext cx="8442134" cy="62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87541" y="2276872"/>
            <a:ext cx="8183880" cy="7384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132755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056" y="1951110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132757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424936" cy="68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52199" y="530352"/>
            <a:ext cx="8183880" cy="7384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132756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31" y="2564904"/>
            <a:ext cx="840103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92576" y="3111850"/>
            <a:ext cx="8183880" cy="7384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132758</a:t>
            </a:r>
            <a:endParaRPr lang="ru-RU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1" y="3836397"/>
            <a:ext cx="8424937" cy="5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9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132759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24744"/>
            <a:ext cx="842493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544456"/>
            <a:ext cx="8424938" cy="59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44055" y="184482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132759</a:t>
            </a:r>
            <a:endParaRPr lang="ru-RU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66" y="3933056"/>
            <a:ext cx="841739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447825" y="3238595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132761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0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132764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35292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00375"/>
            <a:ext cx="8352928" cy="644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49925" y="2330552"/>
            <a:ext cx="8183880" cy="81041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132765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132766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35292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36912"/>
            <a:ext cx="835292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395537" y="1898504"/>
            <a:ext cx="8183880" cy="81041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132767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4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54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ПОДГОТОВКА  К    ГИА 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hitech</dc:creator>
  <cp:lastModifiedBy>Алла</cp:lastModifiedBy>
  <cp:revision>14</cp:revision>
  <dcterms:created xsi:type="dcterms:W3CDTF">2012-03-31T19:09:01Z</dcterms:created>
  <dcterms:modified xsi:type="dcterms:W3CDTF">2012-04-03T17:47:45Z</dcterms:modified>
</cp:coreProperties>
</file>