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57" r:id="rId4"/>
    <p:sldId id="261" r:id="rId5"/>
    <p:sldId id="262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33FF"/>
    <a:srgbClr val="CCFF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264050-8270-484F-BF08-019192420B9E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525532-657F-4232-BB80-CD087C86C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18986A-B79E-4A49-AB86-2EF9627D412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EEB505-8FA8-4E9F-9EE0-85C58D10F8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481674-D25F-41D9-BA37-DDDDF3D387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BD9F2F-EA0B-421C-A89A-F87EACDE78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735493-05A5-47B0-8D57-DE94F12867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3AE0E9-973F-45F2-BD7C-42706EDBD7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552167-F250-4F48-8BCA-5DD8638715B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7ABC-7ED6-4693-9CAB-11133BA000EE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8FAD-823C-4102-8A6C-8B611BAD5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0BC8-9873-4584-A6DC-7CDA7268D063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7322E-DE8F-46CD-B6BE-2BEE778EF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E55D-BEC2-49F7-9E44-5544F8AC2EDA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DC0B5-F2AC-41A2-87CA-2E17A5606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D568-C3C6-4B6D-AAB1-62FB9B9D5D41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6D8C-7C4F-4006-A270-C81F2748D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C106F-9824-4F52-9083-67B75E1CB10D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32C8-A053-40D2-9568-21E94A48A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5F8B-BE29-4733-8CF3-DD89E2C2B96B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CED7C-1CEA-452F-A7FF-8CFF55D26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3DF6-3CB9-45C1-AFB0-8999DF63A234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6DB9-C6E7-4455-9913-081A3E9C5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73B1-F125-451C-9682-B80F7F0D5A26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B70D-795F-4CCA-8635-870E2CC2A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8869-E8EE-4913-B3A8-D1881A74B66A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AF8F2-93C8-47D0-A4E5-97891918B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BE37-1691-4606-AA8F-7D8551CC8549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1A60-1F31-4C4E-9BAD-689F13623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EFD6-6C7E-418D-AC1C-D0CC6B4E0EED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AC43-4781-4E22-B1F9-020263859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914F60-9C6C-4553-A005-F824A9A7BF79}" type="datetimeFigureOut">
              <a:rPr lang="ru-RU"/>
              <a:pPr>
                <a:defRPr/>
              </a:pPr>
              <a:t>22.10.2011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21E46-CBFA-46CC-9A68-586CE8F3D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8800" b="1" i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Картинный  словарь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581525"/>
            <a:ext cx="7058025" cy="14287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200" u="sng" smtClean="0">
                <a:solidFill>
                  <a:srgbClr val="9933FF"/>
                </a:solidFill>
                <a:latin typeface="Arial" charset="0"/>
              </a:rPr>
              <a:t>Выполнила: Смородинова Елена Эдуардовна,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200" u="sng" smtClean="0">
                <a:solidFill>
                  <a:srgbClr val="9933FF"/>
                </a:solidFill>
                <a:latin typeface="Arial" charset="0"/>
              </a:rPr>
              <a:t> учитель начальных классов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200" u="sng" smtClean="0">
                <a:solidFill>
                  <a:srgbClr val="9933FF"/>
                </a:solidFill>
                <a:latin typeface="Arial" charset="0"/>
              </a:rPr>
              <a:t> гимназия №1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200" u="sng" smtClean="0">
                <a:solidFill>
                  <a:srgbClr val="9933FF"/>
                </a:solidFill>
                <a:latin typeface="Arial" charset="0"/>
              </a:rPr>
              <a:t>Г. Комсомольск-на- Амуре</a:t>
            </a:r>
          </a:p>
        </p:txBody>
      </p:sp>
      <p:pic>
        <p:nvPicPr>
          <p:cNvPr id="14339" name="Picture 22" descr="смайлик Здоров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57188"/>
            <a:ext cx="14287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MC90044178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908050"/>
            <a:ext cx="5400675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916238" y="5229225"/>
            <a:ext cx="3671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66"/>
                </a:solidFill>
              </a:rPr>
              <a:t>М.рковь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Учитель\Мои документы\Мои рисунки\14858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14313"/>
            <a:ext cx="6357938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642938" y="5715000"/>
            <a:ext cx="814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66"/>
                </a:solidFill>
                <a:latin typeface="Calibri" pitchFamily="34" charset="0"/>
              </a:rPr>
              <a:t>П . М . ДОР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Учитель\Мои документы\Мои рисунки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357188"/>
            <a:ext cx="6286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714500" y="5643563"/>
            <a:ext cx="6215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66"/>
                </a:solidFill>
                <a:latin typeface="Calibri" pitchFamily="34" charset="0"/>
              </a:rPr>
              <a:t>. РБУ 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Учитель\Мои документы\Мои рисунки\078368_6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00063"/>
            <a:ext cx="70008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214438" y="5572125"/>
            <a:ext cx="6929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66"/>
                </a:solidFill>
                <a:latin typeface="Calibri" pitchFamily="34" charset="0"/>
              </a:rPr>
              <a:t>. ГУРЕЦ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Учитель\Мои документы\Мои рисунки\91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4313"/>
            <a:ext cx="67865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500188" y="5500688"/>
            <a:ext cx="6215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66"/>
                </a:solidFill>
                <a:latin typeface="Calibri" pitchFamily="34" charset="0"/>
              </a:rPr>
              <a:t>Б . РЁЗА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Учитель\Мои документы\Мои рисунки\av-3239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214313"/>
            <a:ext cx="58578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714500" y="5715000"/>
            <a:ext cx="6072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66"/>
                </a:solidFill>
                <a:latin typeface="Calibri" pitchFamily="34" charset="0"/>
              </a:rPr>
              <a:t>. П . ЛЬСИН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684213" y="0"/>
            <a:ext cx="8072437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9933FF"/>
                </a:solidFill>
              </a:rPr>
              <a:t>… морковь, </a:t>
            </a:r>
          </a:p>
          <a:p>
            <a:r>
              <a:rPr lang="ru-RU" sz="4400" b="1">
                <a:solidFill>
                  <a:srgbClr val="9933FF"/>
                </a:solidFill>
              </a:rPr>
              <a:t>…помидор,</a:t>
            </a:r>
          </a:p>
          <a:p>
            <a:r>
              <a:rPr lang="ru-RU" sz="4400" b="1">
                <a:solidFill>
                  <a:srgbClr val="9933FF"/>
                </a:solidFill>
              </a:rPr>
              <a:t> …арбуз,</a:t>
            </a:r>
          </a:p>
          <a:p>
            <a:r>
              <a:rPr lang="ru-RU" sz="4400" b="1">
                <a:solidFill>
                  <a:srgbClr val="9933FF"/>
                </a:solidFill>
              </a:rPr>
              <a:t> …огурец</a:t>
            </a:r>
            <a:r>
              <a:rPr lang="ru-RU" sz="4400" b="1">
                <a:solidFill>
                  <a:srgbClr val="9933FF"/>
                </a:solidFill>
                <a:latin typeface="Calibri" pitchFamily="34" charset="0"/>
              </a:rPr>
              <a:t>,</a:t>
            </a:r>
          </a:p>
          <a:p>
            <a:r>
              <a:rPr lang="ru-RU" sz="4400" b="1">
                <a:solidFill>
                  <a:srgbClr val="9933FF"/>
                </a:solidFill>
                <a:latin typeface="Calibri" pitchFamily="34" charset="0"/>
              </a:rPr>
              <a:t>…апельсин</a:t>
            </a:r>
          </a:p>
          <a:p>
            <a:r>
              <a:rPr lang="ru-RU" sz="4400" b="1">
                <a:solidFill>
                  <a:srgbClr val="9933FF"/>
                </a:solidFill>
                <a:latin typeface="Calibri" pitchFamily="34" charset="0"/>
              </a:rPr>
              <a:t>     </a:t>
            </a: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142875" y="3786188"/>
            <a:ext cx="78851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   </a:t>
            </a:r>
            <a:r>
              <a:rPr lang="ru-RU" sz="2800" b="1">
                <a:solidFill>
                  <a:srgbClr val="669900"/>
                </a:solidFill>
                <a:latin typeface="Calibri" pitchFamily="34" charset="0"/>
              </a:rPr>
              <a:t>Подбери подходящие по смыслу </a:t>
            </a:r>
            <a:r>
              <a:rPr lang="ru-RU" sz="2800" b="1">
                <a:solidFill>
                  <a:srgbClr val="669900"/>
                </a:solidFill>
              </a:rPr>
              <a:t>прилагательные</a:t>
            </a:r>
            <a:r>
              <a:rPr lang="ru-RU" sz="2800" b="1">
                <a:solidFill>
                  <a:srgbClr val="669900"/>
                </a:solidFill>
                <a:latin typeface="Calibri" pitchFamily="34" charset="0"/>
              </a:rPr>
              <a:t> и запиши словосочетания.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44</Words>
  <Application>Microsoft Office PowerPoint</Application>
  <PresentationFormat>Экран (4:3)</PresentationFormat>
  <Paragraphs>25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Monotype Corsiva</vt:lpstr>
      <vt:lpstr>Тема Office</vt:lpstr>
      <vt:lpstr>Картинный  словарь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Картинный  словарь</dc:title>
  <dc:creator>Учитель</dc:creator>
  <cp:lastModifiedBy>User</cp:lastModifiedBy>
  <cp:revision>9</cp:revision>
  <dcterms:created xsi:type="dcterms:W3CDTF">2009-03-02T05:51:25Z</dcterms:created>
  <dcterms:modified xsi:type="dcterms:W3CDTF">2011-10-22T12:36:29Z</dcterms:modified>
</cp:coreProperties>
</file>