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84" r:id="rId5"/>
    <p:sldId id="261" r:id="rId6"/>
    <p:sldId id="262" r:id="rId7"/>
    <p:sldId id="291" r:id="rId8"/>
    <p:sldId id="263" r:id="rId9"/>
    <p:sldId id="265" r:id="rId10"/>
    <p:sldId id="266" r:id="rId11"/>
    <p:sldId id="267" r:id="rId12"/>
    <p:sldId id="268" r:id="rId13"/>
    <p:sldId id="269" r:id="rId14"/>
    <p:sldId id="288" r:id="rId15"/>
    <p:sldId id="293" r:id="rId16"/>
    <p:sldId id="289" r:id="rId17"/>
    <p:sldId id="290" r:id="rId18"/>
    <p:sldId id="295" r:id="rId19"/>
    <p:sldId id="271" r:id="rId20"/>
    <p:sldId id="272" r:id="rId21"/>
    <p:sldId id="285" r:id="rId22"/>
    <p:sldId id="286" r:id="rId23"/>
    <p:sldId id="273" r:id="rId24"/>
    <p:sldId id="274" r:id="rId25"/>
    <p:sldId id="292" r:id="rId26"/>
    <p:sldId id="275" r:id="rId27"/>
    <p:sldId id="276" r:id="rId28"/>
    <p:sldId id="277" r:id="rId29"/>
    <p:sldId id="278" r:id="rId30"/>
    <p:sldId id="279" r:id="rId31"/>
    <p:sldId id="280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0"/>
  </p:normalViewPr>
  <p:slideViewPr>
    <p:cSldViewPr>
      <p:cViewPr varScale="1">
        <p:scale>
          <a:sx n="62" d="100"/>
          <a:sy n="62" d="100"/>
        </p:scale>
        <p:origin x="-15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7C21-1AF5-4465-99F7-D1051FB0FBB0}" type="datetimeFigureOut">
              <a:rPr lang="ru-RU" smtClean="0"/>
              <a:pPr/>
              <a:t>02.04.2013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69C7-AC98-4F54-AE45-57BB6DB634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7C21-1AF5-4465-99F7-D1051FB0FBB0}" type="datetimeFigureOut">
              <a:rPr lang="ru-RU" smtClean="0"/>
              <a:pPr/>
              <a:t>02.04.2013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69C7-AC98-4F54-AE45-57BB6DB634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7C21-1AF5-4465-99F7-D1051FB0FBB0}" type="datetimeFigureOut">
              <a:rPr lang="ru-RU" smtClean="0"/>
              <a:pPr/>
              <a:t>02.04.2013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69C7-AC98-4F54-AE45-57BB6DB634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7C21-1AF5-4465-99F7-D1051FB0FBB0}" type="datetimeFigureOut">
              <a:rPr lang="ru-RU" smtClean="0"/>
              <a:pPr/>
              <a:t>02.04.2013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69C7-AC98-4F54-AE45-57BB6DB634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7C21-1AF5-4465-99F7-D1051FB0FBB0}" type="datetimeFigureOut">
              <a:rPr lang="ru-RU" smtClean="0"/>
              <a:pPr/>
              <a:t>02.04.2013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69C7-AC98-4F54-AE45-57BB6DB634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7C21-1AF5-4465-99F7-D1051FB0FBB0}" type="datetimeFigureOut">
              <a:rPr lang="ru-RU" smtClean="0"/>
              <a:pPr/>
              <a:t>02.04.2013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69C7-AC98-4F54-AE45-57BB6DB634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7C21-1AF5-4465-99F7-D1051FB0FBB0}" type="datetimeFigureOut">
              <a:rPr lang="ru-RU" smtClean="0"/>
              <a:pPr/>
              <a:t>02.04.2013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69C7-AC98-4F54-AE45-57BB6DB634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7C21-1AF5-4465-99F7-D1051FB0FBB0}" type="datetimeFigureOut">
              <a:rPr lang="ru-RU" smtClean="0"/>
              <a:pPr/>
              <a:t>02.04.2013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69C7-AC98-4F54-AE45-57BB6DB634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7C21-1AF5-4465-99F7-D1051FB0FBB0}" type="datetimeFigureOut">
              <a:rPr lang="ru-RU" smtClean="0"/>
              <a:pPr/>
              <a:t>02.04.2013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69C7-AC98-4F54-AE45-57BB6DB634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7C21-1AF5-4465-99F7-D1051FB0FBB0}" type="datetimeFigureOut">
              <a:rPr lang="ru-RU" smtClean="0"/>
              <a:pPr/>
              <a:t>02.04.2013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69C7-AC98-4F54-AE45-57BB6DB634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7C21-1AF5-4465-99F7-D1051FB0FBB0}" type="datetimeFigureOut">
              <a:rPr lang="ru-RU" smtClean="0"/>
              <a:pPr/>
              <a:t>02.04.2013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69C7-AC98-4F54-AE45-57BB6DB634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47C21-1AF5-4465-99F7-D1051FB0FBB0}" type="datetimeFigureOut">
              <a:rPr lang="ru-RU" smtClean="0"/>
              <a:pPr/>
              <a:t>02.04.2013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669C7-AC98-4F54-AE45-57BB6DB634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___Microsoft_Office_Word1.docx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1.xls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G:\Изображение в Резервная_копия_ШКОЛА 6 ЛОГОТИП СТИКЕРЫ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285728"/>
            <a:ext cx="1466804" cy="14742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85852" y="1500174"/>
            <a:ext cx="657229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Портфолио 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учителя истории и обществознания</a:t>
            </a: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МБОУ СОШ №6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г. Павлово 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4286256"/>
            <a:ext cx="70009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Шарлыковой </a:t>
            </a:r>
          </a:p>
          <a:p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Марины Александровны</a:t>
            </a:r>
            <a:endParaRPr lang="ru-RU" sz="40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G:\фоны для презентаций\70_nabor_fonov_10\nabor_fonov №10\102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72563" cy="6858000"/>
          </a:xfrm>
          <a:prstGeom prst="rect">
            <a:avLst/>
          </a:prstGeom>
          <a:noFill/>
        </p:spPr>
      </p:pic>
      <p:pic>
        <p:nvPicPr>
          <p:cNvPr id="5" name="Picture 3" descr="G:\Изображение в Резервная_копия_ШКОЛА 6 ЛОГОТИП СТИКЕРЫ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3300" y="285728"/>
            <a:ext cx="1137272" cy="114300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428605"/>
            <a:ext cx="69294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   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3.Моя педагогическая концепция.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1214422"/>
            <a:ext cx="75724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Андрагогический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подход</a:t>
            </a: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построен с учётом особенностей обучающихся и преподавателей.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2214555"/>
            <a:ext cx="74295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Личностно ориентированный подход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построен при учёте закономерностей развития обучающихся как личностей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3786190"/>
            <a:ext cx="79296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Контекстный подход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основан на использовании контекста образовательного процесса как условия превращения учебных занятий в аутентичное обучение.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G:\Изображение в Резервная_копия_ШКОЛА 6 ЛОГОТИП СТИКЕРЫ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285728"/>
            <a:ext cx="995113" cy="10001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285728"/>
            <a:ext cx="73581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  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3.Моя педагогическая концепция.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928671"/>
            <a:ext cx="77867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азовыми компонентами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процесса обучения в системе открытого 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 являются: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1857364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Конструктивный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 предоставление учащемуся психолого-педагогического инструментария для уточнения его учебных целей, создания программы деятельности, выбора одного из вариантов учебной деятельности. 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57158" y="3071810"/>
            <a:ext cx="8358246" cy="15696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Содержательный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отбор содержания учебной дисциплины с позиций социальной актуальности формируемых знаний, учета психолого-педагогических требований к организации обучения, научности.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4572008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Нелинейное структурирование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 разработка вариантов содержания учебной дисциплины на основании психолого-педагогических и учебных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характеристик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учащихся.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G:\Изображение в Резервная_копия_ШКОЛА 6 ЛОГОТИП СТИКЕРЫ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5458" y="285728"/>
            <a:ext cx="995113" cy="10001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48" y="357166"/>
            <a:ext cx="75724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3.Моя педагогическая концепция.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071546"/>
            <a:ext cx="7643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Базовыми компонентами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процесса обучения в системе открытого образования являются: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1857364"/>
            <a:ext cx="8286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Операционально-деятельностный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 специфические формы, методы и средства проектирования обучения и возможности его реализации в пространстве педагогической среды познания: ситуативная обучающая система, дидактические средства нелинейного структурирования процесса обучения, сетевые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методы,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методы и средства дистанционного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образования.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4429132"/>
            <a:ext cx="81439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Оценочно-результативный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 дидактические средства, подобранные в соответствии учебным целям, методикам количественной оценки эффективности учебной деятельности, методике самооценки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результатов.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G:\Изображение в Резервная_копия_ШКОЛА 6 ЛОГОТИП СТИКЕРЫ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2940" y="285728"/>
            <a:ext cx="1066193" cy="107157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5786" y="428604"/>
            <a:ext cx="75724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Учебные достижения учащихся: 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481" name="Object 1"/>
          <p:cNvGraphicFramePr>
            <a:graphicFrameLocks noChangeAspect="1"/>
          </p:cNvGraphicFramePr>
          <p:nvPr/>
        </p:nvGraphicFramePr>
        <p:xfrm>
          <a:off x="2714612" y="857232"/>
          <a:ext cx="4286280" cy="5743191"/>
        </p:xfrm>
        <a:graphic>
          <a:graphicData uri="http://schemas.openxmlformats.org/presentationml/2006/ole">
            <p:oleObj spid="_x0000_s20481" name="Документ" r:id="rId4" imgW="6084454" imgH="801532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G:\Изображение в Резервная_копия_ШКОЛА 6 ЛОГОТИП СТИКЕРЫ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4020" y="285728"/>
            <a:ext cx="995113" cy="10001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428604"/>
            <a:ext cx="72152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5. Внеурочные предметные достижения учащихся: 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1428736"/>
            <a:ext cx="80010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Олимпиады, конкурсы</a:t>
            </a:r>
          </a:p>
          <a:p>
            <a:pPr algn="ctr"/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2010-2011 учебный год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Исторический конкурс «Взгляд через века»</a:t>
            </a:r>
          </a:p>
          <a:p>
            <a:pPr algn="ctr"/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2011-2012 учебный год.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Конкурс эссе по истории, организованный  МО Нижегородской области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Региональная дистанционная краеведческая викторина «Герои нашего времени»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Районная интернет-викторина «По страницам истории»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G:\Изображение в Резервная_копия_ШКОЛА 6 ЛОГОТИП СТИКЕРЫ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285729"/>
            <a:ext cx="1038176" cy="104341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42910" y="285728"/>
            <a:ext cx="67866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5. Внеурочные предметные достижения учащихся: 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1643050"/>
            <a:ext cx="42148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Конкурс среди школьников Нижегородской области по избирательному праву «Я– будущий избиратель»</a:t>
            </a:r>
            <a:endParaRPr lang="ru-RU" sz="2800" dirty="0"/>
          </a:p>
        </p:txBody>
      </p:sp>
      <p:pic>
        <p:nvPicPr>
          <p:cNvPr id="49153" name="Picture 1" descr="F:\Грамоты Шарлыкова М.А\Фотография (5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700808"/>
            <a:ext cx="3012223" cy="41643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G:\Изображение в Резервная_копия_ШКОЛА 6 ЛОГОТИП СТИКЕРЫ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4020" y="285728"/>
            <a:ext cx="995113" cy="10001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428604"/>
            <a:ext cx="72152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5. Внеурочные предметные достижения учащихся: 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1428736"/>
            <a:ext cx="45005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Конкурс «Реализация прав и обязанностей в вашей жизни»</a:t>
            </a:r>
          </a:p>
        </p:txBody>
      </p:sp>
      <p:pic>
        <p:nvPicPr>
          <p:cNvPr id="48129" name="Picture 1" descr="F:\Грамоты Шарлыкова М.А\Document_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556792"/>
            <a:ext cx="3458017" cy="5073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G:\Изображение в Резервная_копия_ШКОЛА 6 ЛОГОТИП СТИКЕРЫ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1862" y="285728"/>
            <a:ext cx="1137272" cy="114300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428604"/>
            <a:ext cx="72152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5. Внеурочные предметные достижения учащихся: 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1428736"/>
            <a:ext cx="80010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2012-2013гг.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Интернет-проект «Великие люди земли Павловской»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Конкур творческих работ посвящённый юбилею Сталинградской битвы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 descr="F:\Грамоты Шарлыкова М.А\Document_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631260"/>
            <a:ext cx="2088232" cy="2949448"/>
          </a:xfrm>
          <a:prstGeom prst="rect">
            <a:avLst/>
          </a:prstGeom>
          <a:noFill/>
        </p:spPr>
      </p:pic>
      <p:pic>
        <p:nvPicPr>
          <p:cNvPr id="3" name="Picture 2" descr="F:\Грамоты Шарлыкова М.А\Document_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645024"/>
            <a:ext cx="2090271" cy="2952328"/>
          </a:xfrm>
          <a:prstGeom prst="rect">
            <a:avLst/>
          </a:prstGeom>
          <a:noFill/>
        </p:spPr>
      </p:pic>
      <p:pic>
        <p:nvPicPr>
          <p:cNvPr id="4" name="Picture 3" descr="F:\Грамоты Шарлыкова М.А\Document_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79166" y="3645024"/>
            <a:ext cx="2121865" cy="2996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G:\Изображение в Резервная_копия_ШКОЛА 6 ЛОГОТИП СТИКЕРЫ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1862" y="285728"/>
            <a:ext cx="1137272" cy="114300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428604"/>
            <a:ext cx="72152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5. Внеурочные предметные достижения учащихся: 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500174"/>
            <a:ext cx="68911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2012-2013гг.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-районный конкурс «На лучшую организацию работы по профилактике детского дорожно-транспортного травматизма»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1" name="Picture 1" descr="F:\Грамоты Шарлыкова М.А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852936"/>
            <a:ext cx="2592288" cy="36279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G:\Изображение в Резервная_копия_ШКОЛА 6 ЛОГОТИП СТИКЕРЫ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285728"/>
            <a:ext cx="994755" cy="99977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214290"/>
            <a:ext cx="79296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6. Результаты деятельности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как классного руководителя: 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15361" name="Object 1"/>
          <p:cNvGraphicFramePr>
            <a:graphicFrameLocks noChangeAspect="1"/>
          </p:cNvGraphicFramePr>
          <p:nvPr/>
        </p:nvGraphicFramePr>
        <p:xfrm>
          <a:off x="357158" y="1285875"/>
          <a:ext cx="8429684" cy="5381625"/>
        </p:xfrm>
        <a:graphic>
          <a:graphicData uri="http://schemas.openxmlformats.org/presentationml/2006/ole">
            <p:oleObj spid="_x0000_s15361" name="Worksheet" r:id="rId4" imgW="8858380" imgH="8896471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G:\Изображение в Резервная_копия_ШКОЛА 6 ЛОГОТИП СТИКЕРЫ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285728"/>
            <a:ext cx="1071570" cy="107697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286000" y="214290"/>
            <a:ext cx="45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1.Общие сведения. 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928670"/>
            <a:ext cx="45720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Шарлыкова Марина Александровна</a:t>
            </a:r>
          </a:p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высшее, в 1991году окончила исторический факультет Горьковского  Государственного  Педагогического  Института им. М. Горького по специальности учитель истории и права.</a:t>
            </a:r>
          </a:p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Трудовой стаж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22 года, в данном учреждении – 14 лет.</a:t>
            </a:r>
          </a:p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Квалификационная категория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—первая.</a:t>
            </a:r>
          </a:p>
        </p:txBody>
      </p:sp>
      <p:pic>
        <p:nvPicPr>
          <p:cNvPr id="2" name="Picture 1" descr="F:\Грамоты Шарлыкова М.А\Рисуно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772816"/>
            <a:ext cx="3139650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G:\Изображение в Резервная_копия_ШКОЛА 6 ЛОГОТИП СТИКЕРЫ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7976" y="285728"/>
            <a:ext cx="924034" cy="92869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428605"/>
            <a:ext cx="70723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6. Результаты деятельности как классного руководителя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3250" name="Picture 2" descr="F:\Грамоты Шарлыкова М.А\Document_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916832"/>
            <a:ext cx="3124200" cy="4267200"/>
          </a:xfrm>
          <a:prstGeom prst="rect">
            <a:avLst/>
          </a:prstGeom>
          <a:noFill/>
        </p:spPr>
      </p:pic>
      <p:pic>
        <p:nvPicPr>
          <p:cNvPr id="53251" name="Picture 3" descr="F:\Грамоты Шарлыкова М.А\Document_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916832"/>
            <a:ext cx="3019425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G:\Изображение в Резервная_копия_ШКОЛА 6 ЛОГОТИП СТИКЕРЫ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7976" y="285728"/>
            <a:ext cx="924034" cy="92869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428605"/>
            <a:ext cx="70723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6. Результаты деятельности как классного руководителя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2226" name="Picture 2" descr="F:\Грамоты Шарлыкова М.А\Рисунок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573016"/>
            <a:ext cx="4139071" cy="2808312"/>
          </a:xfrm>
          <a:prstGeom prst="rect">
            <a:avLst/>
          </a:prstGeom>
          <a:noFill/>
        </p:spPr>
      </p:pic>
      <p:pic>
        <p:nvPicPr>
          <p:cNvPr id="52227" name="Picture 3" descr="F:\Грамоты Шарлыкова М.А\Document_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556793"/>
            <a:ext cx="4096455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G:\Изображение в Резервная_копия_ШКОЛА 6 ЛОГОТИП СТИКЕРЫ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7976" y="285728"/>
            <a:ext cx="924034" cy="92869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428605"/>
            <a:ext cx="70723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6. Результаты деятельности как классного руководителя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02" name="Picture 2" descr="F:\Грамоты Шарлыкова М.А\Рисуно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1186" y="3212976"/>
            <a:ext cx="4195269" cy="3063522"/>
          </a:xfrm>
          <a:prstGeom prst="rect">
            <a:avLst/>
          </a:prstGeom>
          <a:noFill/>
        </p:spPr>
      </p:pic>
      <p:pic>
        <p:nvPicPr>
          <p:cNvPr id="51203" name="Picture 3" descr="F:\Грамоты Шарлыкова М.А\Document_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700808"/>
            <a:ext cx="3968845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G:\Изображение в Резервная_копия_ШКОЛА 6 ЛОГОТИП СТИКЕРЫ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5458" y="285728"/>
            <a:ext cx="995113" cy="10001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285728"/>
            <a:ext cx="70009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7. Методическая работа учителя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1142984"/>
            <a:ext cx="764386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-- Заседания школьного методобъединения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-- Участие в работе Районного методического объединения.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-- Проведение школьных туров олимпиад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-- Проведение предметных недель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-- Федеральная экспериментальная площадка      «Использование информационно- коммуникативных технологий в процессе развития эмоционально-ценностных отношений «педагог-учитель»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G:\Изображение в Резервная_копия_ШКОЛА 6 ЛОГОТИП СТИКЕРЫ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285728"/>
            <a:ext cx="994755" cy="99977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1538" y="500042"/>
            <a:ext cx="57864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Результаты работы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1285860"/>
            <a:ext cx="78581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Использование интернет-технологий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285992"/>
            <a:ext cx="4286280" cy="354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4" name="Picture 2" descr="F:\шарлыкова\грамоты Шарлыковой\персональный сай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204864"/>
            <a:ext cx="2715874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G:\Изображение в Резервная_копия_ШКОЛА 6 ЛОГОТИП СТИКЕРЫ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285728"/>
            <a:ext cx="994396" cy="999411"/>
          </a:xfrm>
          <a:prstGeom prst="rect">
            <a:avLst/>
          </a:prstGeom>
          <a:noFill/>
        </p:spPr>
      </p:pic>
      <p:pic>
        <p:nvPicPr>
          <p:cNvPr id="55298" name="Picture 2" descr="F:\шарлыкова\грамоты Шарлыковой\публикация вэлектронном СМ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2906526" cy="4104456"/>
          </a:xfrm>
          <a:prstGeom prst="rect">
            <a:avLst/>
          </a:prstGeom>
          <a:noFill/>
        </p:spPr>
      </p:pic>
      <p:pic>
        <p:nvPicPr>
          <p:cNvPr id="55299" name="Picture 3" descr="F:\шарлыкова\грамоты Шарлыковой\учитель цифрового ве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741544"/>
            <a:ext cx="2880320" cy="4067448"/>
          </a:xfrm>
          <a:prstGeom prst="rect">
            <a:avLst/>
          </a:prstGeom>
          <a:noFill/>
        </p:spPr>
      </p:pic>
      <p:pic>
        <p:nvPicPr>
          <p:cNvPr id="55300" name="Picture 4" descr="F:\шарлыкова\грамоты Шарлыковой\электронное портфоли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2474396"/>
            <a:ext cx="2736304" cy="3864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G:\Изображение в Резервная_копия_ШКОЛА 6 ЛОГОТИП СТИКЕРЫ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600" y="285728"/>
            <a:ext cx="995113" cy="10001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285728"/>
            <a:ext cx="76438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8. Учебно-материальная база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кабинета истории 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Содержимое 1"/>
          <p:cNvSpPr txBox="1">
            <a:spLocks/>
          </p:cNvSpPr>
          <p:nvPr/>
        </p:nvSpPr>
        <p:spPr>
          <a:xfrm>
            <a:off x="785786" y="1357298"/>
            <a:ext cx="7858180" cy="528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компьютер,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мультимедийный проектор,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телевизор,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DVD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проигрыватель,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создаётся коллекция дисков,  с работами  учащихся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Новая мебель для размещения учебных  пособий и литературы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G:\Изображение в Резервная_копия_ШКОЛА 6 ЛОГОТИП СТИКЕРЫ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285728"/>
            <a:ext cx="1066193" cy="107157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285728"/>
            <a:ext cx="7286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Учебное оборудование кабинета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6322" name="Picture 2" descr="F:\Школа\100_20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1080" y="1340768"/>
            <a:ext cx="3019325" cy="2261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323" name="Picture 3" descr="F:\Школа\100_20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340768"/>
            <a:ext cx="3067569" cy="2297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324" name="Picture 4" descr="F:\Школа\100_207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3933056"/>
            <a:ext cx="3163342" cy="2369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325" name="Picture 5" descr="F:\Школа\100_207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3933056"/>
            <a:ext cx="3235349" cy="2423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G:\Изображение в Резервная_копия_ШКОЛА 6 ЛОГОТИП СТИКЕРЫ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285728"/>
            <a:ext cx="995113" cy="10001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642919"/>
            <a:ext cx="750099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Кабинет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люди, которые приходят сюда каждый день – ученики и  учителя. Они создают кабинет, работают в нём, совершенствуют его. И делают это с удовольствием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6" name="Picture 2" descr="F:\Школа\100_208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996952"/>
            <a:ext cx="4531493" cy="3394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G:\Изображение в Резервная_копия_ШКОЛА 6 ЛОГОТИП СТИКЕРЫ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285728"/>
            <a:ext cx="1038175" cy="104341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428605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Внеклассная работа кабинета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1214423"/>
            <a:ext cx="63579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Работа элективных курсов</a:t>
            </a:r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4357694"/>
            <a:ext cx="3929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Подготовка к ГИА и ЕГЭ</a:t>
            </a:r>
          </a:p>
        </p:txBody>
      </p:sp>
      <p:pic>
        <p:nvPicPr>
          <p:cNvPr id="58370" name="Picture 2" descr="F:\Школа\100_208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340768"/>
            <a:ext cx="3960440" cy="2966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8371" name="Picture 3" descr="F:\правовая игра 00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36912"/>
            <a:ext cx="4267200" cy="2847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28926" y="428604"/>
            <a:ext cx="36433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Награждена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1643050"/>
            <a:ext cx="50720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Почётной грамотой</a:t>
            </a:r>
          </a:p>
          <a:p>
            <a:pPr marL="85725" indent="-85725"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Управления образования Администрации Павловского муниципального района.</a:t>
            </a:r>
          </a:p>
        </p:txBody>
      </p:sp>
      <p:pic>
        <p:nvPicPr>
          <p:cNvPr id="11" name="Picture 3" descr="G:\Изображение в Резервная_копия_ШКОЛА 6 ЛОГОТИП СТИКЕРЫ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214290"/>
            <a:ext cx="1071570" cy="1076974"/>
          </a:xfrm>
          <a:prstGeom prst="rect">
            <a:avLst/>
          </a:prstGeom>
          <a:noFill/>
        </p:spPr>
      </p:pic>
      <p:pic>
        <p:nvPicPr>
          <p:cNvPr id="2" name="Picture 1" descr="F:\Грамоты Шарлыкова М.А\Document_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700808"/>
            <a:ext cx="3019425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G:\Изображение в Резервная_копия_ШКОЛА 6 ЛОГОТИП СТИКЕРЫ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285728"/>
            <a:ext cx="1066193" cy="107157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28662" y="357167"/>
            <a:ext cx="628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Внеклассная работа кабинета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1000108"/>
            <a:ext cx="63579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Недели исторических наук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НПК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Конкурсы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Тематические классные часы</a:t>
            </a:r>
          </a:p>
        </p:txBody>
      </p:sp>
      <p:pic>
        <p:nvPicPr>
          <p:cNvPr id="59394" name="Picture 2" descr="F:\День святого Валентина 12 00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852936"/>
            <a:ext cx="3259088" cy="2175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395" name="Picture 3" descr="F:\День святого Валентина 12 00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060848"/>
            <a:ext cx="3320407" cy="2216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396" name="Picture 4" descr="F:\Школа\100_204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4365104"/>
            <a:ext cx="2952328" cy="2211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G:\Изображение в Резервная_копия_ШКОЛА 6 ЛОГОТИП СТИКЕРЫ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8027" y="357166"/>
            <a:ext cx="1065460" cy="928694"/>
          </a:xfrm>
          <a:prstGeom prst="rect">
            <a:avLst/>
          </a:prstGeom>
          <a:noFill/>
        </p:spPr>
      </p:pic>
      <p:pic>
        <p:nvPicPr>
          <p:cNvPr id="46082" name="Picture 2" descr="G:\Школа 1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500042"/>
            <a:ext cx="3357586" cy="2514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500166" y="3357562"/>
            <a:ext cx="685804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hangingPunct="0">
              <a:spcAft>
                <a:spcPts val="6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«Если у вас есть яблоко и у меня есть яблоко</a:t>
            </a:r>
          </a:p>
          <a:p>
            <a:pPr algn="r" eaLnBrk="0" hangingPunct="0">
              <a:spcAft>
                <a:spcPts val="6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 и мы поменяемся ими, </a:t>
            </a:r>
          </a:p>
          <a:p>
            <a:pPr algn="r" eaLnBrk="0" hangingPunct="0">
              <a:spcAft>
                <a:spcPts val="6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то у нас останется по яблоку. </a:t>
            </a:r>
          </a:p>
          <a:p>
            <a:pPr algn="r" eaLnBrk="0" hangingPunct="0">
              <a:spcAft>
                <a:spcPts val="6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Но если у вас есть идея и у меня есть идея</a:t>
            </a:r>
          </a:p>
          <a:p>
            <a:pPr algn="r" eaLnBrk="0" hangingPunct="0">
              <a:spcAft>
                <a:spcPts val="6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 и мы поменяемся этими идеями, </a:t>
            </a:r>
          </a:p>
          <a:p>
            <a:pPr algn="r" eaLnBrk="0" hangingPunct="0">
              <a:spcAft>
                <a:spcPts val="6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то у нас будет по две идеи».</a:t>
            </a:r>
          </a:p>
          <a:p>
            <a:pPr algn="r" eaLnBrk="0" hangingPunct="0">
              <a:spcAft>
                <a:spcPts val="6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/Б. Шоу/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28926" y="428604"/>
            <a:ext cx="36433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Награждена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1285861"/>
            <a:ext cx="3143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 descr="G:\Изображение в Резервная_копия_ШКОЛА 6 ЛОГОТИП СТИКЕРЫ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214290"/>
            <a:ext cx="1071570" cy="107697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14282" y="1500174"/>
            <a:ext cx="54292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Грамотой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Муниципального образовательного учреждения средней общеобразовательной школы №6 г.Павлово</a:t>
            </a:r>
          </a:p>
        </p:txBody>
      </p:sp>
      <p:pic>
        <p:nvPicPr>
          <p:cNvPr id="2" name="Picture 1" descr="F:\Грамоты Шарлыкова М.А\Document_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700808"/>
            <a:ext cx="30861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G:\фоны для презентаций\70_nabor_fonov_10\nabor_fonov №10\102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72563" cy="6858000"/>
          </a:xfrm>
          <a:prstGeom prst="rect">
            <a:avLst/>
          </a:prstGeom>
          <a:noFill/>
        </p:spPr>
      </p:pic>
      <p:pic>
        <p:nvPicPr>
          <p:cNvPr id="5" name="Picture 3" descr="G:\Изображение в Резервная_копия_ШКОЛА 6 ЛОГОТИП СТИКЕРЫ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357166"/>
            <a:ext cx="1252490" cy="125880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928926" y="285728"/>
            <a:ext cx="3866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Награждена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1714488"/>
            <a:ext cx="478634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3.Благодарственным письмом 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администрации МБОУ СОШ №6 г.Павлово за работу с одарёнными детьми.</a:t>
            </a:r>
          </a:p>
        </p:txBody>
      </p:sp>
      <p:pic>
        <p:nvPicPr>
          <p:cNvPr id="28674" name="Picture 2" descr="F:\Грамоты Шарлыкова М.А\Document_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772816"/>
            <a:ext cx="299085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42910" y="1928803"/>
            <a:ext cx="471490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4. Благодарственным письмом 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администрации МБОУ СОШ №6 г.Павлово  за результативную работу.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G:\Изображение в Резервная_копия_ШКОЛА 6 ЛОГОТИП СТИКЕРЫ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1862" y="357166"/>
            <a:ext cx="1137272" cy="114300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643174" y="500042"/>
            <a:ext cx="38576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Награждена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" name="Picture 1" descr="F:\Грамоты Шарлыкова М.А\Document_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772816"/>
            <a:ext cx="299085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G:\фоны для презентаций\70_nabor_fonov_10\nabor_fonov №10\102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72563" cy="6858000"/>
          </a:xfrm>
          <a:prstGeom prst="rect">
            <a:avLst/>
          </a:prstGeom>
          <a:noFill/>
        </p:spPr>
      </p:pic>
      <p:pic>
        <p:nvPicPr>
          <p:cNvPr id="5" name="Picture 3" descr="G:\Изображение в Резервная_копия_ШКОЛА 6 ЛОГОТИП СТИКЕРЫ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1140" y="285728"/>
            <a:ext cx="1279432" cy="128588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43042" y="357166"/>
            <a:ext cx="57150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Награждена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1357298"/>
            <a:ext cx="49292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Благодарственным письмом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Министерства образования и науки  РФ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Нижегородский Государственный Университет им. Н.И. Лобачевского Национальный исследовательский университет </a:t>
            </a:r>
          </a:p>
        </p:txBody>
      </p:sp>
      <p:pic>
        <p:nvPicPr>
          <p:cNvPr id="2" name="Picture 1" descr="F:\Грамоты Шарлыкова М.А\Document_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700808"/>
            <a:ext cx="30099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G:\Изображение в Резервная_копия_ШКОЛА 6 ЛОГОТИП СТИКЕРЫ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285728"/>
            <a:ext cx="1208352" cy="121444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428604"/>
            <a:ext cx="70723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2.Повышение квалификации.</a:t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214423"/>
            <a:ext cx="82153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/>
              <a:t>Свидетельство о повышении квалификации по программе «Современные подходы в преподавании истории и обществознании» в объёме 144 часа</a:t>
            </a:r>
            <a:endParaRPr lang="ru-RU" sz="3000" dirty="0"/>
          </a:p>
        </p:txBody>
      </p:sp>
      <p:pic>
        <p:nvPicPr>
          <p:cNvPr id="2" name="Picture 1" descr="F:\Грамоты Шарлыкова М.А\Document_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212976"/>
            <a:ext cx="4267200" cy="2800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G:\Изображение в Резервная_копия_ШКОЛА 6 ЛОГОТИП СТИКЕРЫ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285728"/>
            <a:ext cx="1137272" cy="114300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285728"/>
            <a:ext cx="67866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   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3.Моя педагогическая концепция.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00034" y="928670"/>
            <a:ext cx="835824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Моя педагогическая концепция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перекликается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концепцией Программы развития школы №6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«Школа открытого образования»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Концептуальной основой является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«Антропология образования».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Здесь важнейшее значение имеет ряд системообразующих принципов – принцип развития, принцип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событийности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принцип субъективности, принцип природо-, культуро-, социосообразности, которые задают общий смысл, строй и содержание образования. При этом любое образование изначально должно строится как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особая антропопрактика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практика вочеловечевания человека, практика становления «собственно человеческого в человеке». (В.И. Слободчиков – доктор психологических наук, профессор, член-корреспондент РАО).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784</Words>
  <Application>Microsoft Office PowerPoint</Application>
  <PresentationFormat>Экран (4:3)</PresentationFormat>
  <Paragraphs>103</Paragraphs>
  <Slides>31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4" baseType="lpstr">
      <vt:lpstr>Тема Office</vt:lpstr>
      <vt:lpstr>Документ</vt:lpstr>
      <vt:lpstr>Worksheet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Алексей</cp:lastModifiedBy>
  <cp:revision>35</cp:revision>
  <dcterms:created xsi:type="dcterms:W3CDTF">2013-04-01T16:20:14Z</dcterms:created>
  <dcterms:modified xsi:type="dcterms:W3CDTF">2013-04-02T11:20:09Z</dcterms:modified>
</cp:coreProperties>
</file>