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3BDEC5B-261D-49E3-9777-0EB8303D9DF5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CE3157-ABE7-4540-B5A8-63A16A05F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Метаграммы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С буквой «Н» он там, где строят</a:t>
            </a:r>
            <a:br>
              <a:rPr lang="ru-RU" sz="4400" dirty="0"/>
            </a:br>
            <a:r>
              <a:rPr lang="ru-RU" sz="4400" dirty="0"/>
              <a:t>Эстакаду или дом.</a:t>
            </a:r>
            <a:br>
              <a:rPr lang="ru-RU" sz="4400" dirty="0"/>
            </a:br>
            <a:r>
              <a:rPr lang="ru-RU" sz="4400" dirty="0"/>
              <a:t>С «Б» - животное морское,</a:t>
            </a:r>
            <a:br>
              <a:rPr lang="ru-RU" sz="4400" dirty="0"/>
            </a:br>
            <a:r>
              <a:rPr lang="ru-RU" sz="4400" dirty="0"/>
              <a:t>С «Й» - крупнее, чем район.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Его легко в полях отыщешь:</a:t>
            </a:r>
            <a:br>
              <a:rPr lang="ru-RU" sz="4000" dirty="0"/>
            </a:br>
            <a:r>
              <a:rPr lang="ru-RU" sz="4000" dirty="0"/>
              <a:t>Он под землёю строит дом.</a:t>
            </a:r>
            <a:br>
              <a:rPr lang="ru-RU" sz="4000" dirty="0"/>
            </a:br>
            <a:r>
              <a:rPr lang="ru-RU" sz="4000" dirty="0"/>
              <a:t>Но «И» на место «О» напишешь -</a:t>
            </a:r>
            <a:br>
              <a:rPr lang="ru-RU" sz="4000" dirty="0"/>
            </a:br>
            <a:r>
              <a:rPr lang="ru-RU" sz="4000" dirty="0"/>
              <a:t>И в краску превратится он.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ru-RU" dirty="0"/>
              <a:t>Недалеко разгадка скрыта,</a:t>
            </a:r>
            <a:br>
              <a:rPr lang="ru-RU" dirty="0"/>
            </a:br>
            <a:r>
              <a:rPr lang="ru-RU" dirty="0"/>
              <a:t>Не очень трудное заданье:</a:t>
            </a:r>
            <a:br>
              <a:rPr lang="ru-RU" dirty="0"/>
            </a:br>
            <a:r>
              <a:rPr lang="ru-RU" dirty="0"/>
              <a:t>Возьмём три буквы алфавита,</a:t>
            </a:r>
            <a:br>
              <a:rPr lang="ru-RU" dirty="0"/>
            </a:br>
            <a:r>
              <a:rPr lang="ru-RU" dirty="0"/>
              <a:t>Из них легко построить зданье.</a:t>
            </a:r>
            <a:br>
              <a:rPr lang="ru-RU" dirty="0"/>
            </a:br>
            <a:r>
              <a:rPr lang="ru-RU" dirty="0"/>
              <a:t>Изменим букву мы в начале -</a:t>
            </a:r>
            <a:br>
              <a:rPr lang="ru-RU" dirty="0"/>
            </a:br>
            <a:r>
              <a:rPr lang="ru-RU" dirty="0"/>
              <a:t>И пропадёт постройка вмиг.</a:t>
            </a:r>
            <a:br>
              <a:rPr lang="ru-RU" dirty="0"/>
            </a:br>
            <a:r>
              <a:rPr lang="ru-RU" dirty="0"/>
              <a:t>Получим то, что мы встречали</a:t>
            </a:r>
            <a:br>
              <a:rPr lang="ru-RU" dirty="0"/>
            </a:br>
            <a:r>
              <a:rPr lang="ru-RU" dirty="0"/>
              <a:t>Не раз на полочке для книг.</a:t>
            </a:r>
            <a:br>
              <a:rPr lang="ru-RU" dirty="0"/>
            </a:br>
            <a:r>
              <a:rPr lang="ru-RU" dirty="0"/>
              <a:t>Теперь у найденного слова</a:t>
            </a:r>
            <a:br>
              <a:rPr lang="ru-RU" dirty="0"/>
            </a:br>
            <a:r>
              <a:rPr lang="ru-RU" dirty="0"/>
              <a:t>Начало переменим снова,</a:t>
            </a:r>
            <a:br>
              <a:rPr lang="ru-RU" dirty="0"/>
            </a:br>
            <a:r>
              <a:rPr lang="ru-RU" dirty="0"/>
              <a:t>И даже удивимся сами:</a:t>
            </a:r>
            <a:br>
              <a:rPr lang="ru-RU" dirty="0"/>
            </a:br>
            <a:r>
              <a:rPr lang="ru-RU" dirty="0"/>
              <a:t>Какая рыбина с усами!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dirty="0"/>
              <a:t>Конечно, </a:t>
            </a:r>
            <a:r>
              <a:rPr lang="ru-RU" sz="4800" dirty="0" err="1"/>
              <a:t>метаграмма</a:t>
            </a:r>
            <a:r>
              <a:rPr lang="ru-RU" sz="4800" dirty="0"/>
              <a:t> эта</a:t>
            </a:r>
            <a:br>
              <a:rPr lang="ru-RU" sz="4800" dirty="0"/>
            </a:br>
            <a:r>
              <a:rPr lang="ru-RU" sz="4800" dirty="0"/>
              <a:t>В своём решенье непроста:</a:t>
            </a:r>
            <a:br>
              <a:rPr lang="ru-RU" sz="4800" dirty="0"/>
            </a:br>
            <a:r>
              <a:rPr lang="ru-RU" sz="4800" dirty="0"/>
              <a:t>Я с «У» - далёкая планета,</a:t>
            </a:r>
            <a:br>
              <a:rPr lang="ru-RU" sz="4800" dirty="0"/>
            </a:br>
            <a:r>
              <a:rPr lang="ru-RU" sz="4800" dirty="0"/>
              <a:t>А с «И» - восточная страна.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/>
              <a:t>С глухим согласным -</a:t>
            </a:r>
            <a:br>
              <a:rPr lang="ru-RU" sz="5400" dirty="0"/>
            </a:br>
            <a:r>
              <a:rPr lang="ru-RU" sz="5400" dirty="0"/>
              <a:t>Наливаюсь в поле.</a:t>
            </a:r>
            <a:br>
              <a:rPr lang="ru-RU" sz="5400" dirty="0"/>
            </a:br>
            <a:r>
              <a:rPr lang="ru-RU" sz="5400" dirty="0"/>
              <a:t>Со звонким - сам</a:t>
            </a:r>
            <a:br>
              <a:rPr lang="ru-RU" sz="5400" dirty="0"/>
            </a:br>
            <a:r>
              <a:rPr lang="ru-RU" sz="5400" dirty="0"/>
              <a:t>Звеню я на просторе.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 «Г» - он будет частью слова,</a:t>
            </a:r>
            <a:br>
              <a:rPr lang="ru-RU" sz="4400" dirty="0"/>
            </a:br>
            <a:r>
              <a:rPr lang="ru-RU" sz="4400" dirty="0"/>
              <a:t>С «Й» - немного схож с пластом,</a:t>
            </a:r>
            <a:br>
              <a:rPr lang="ru-RU" sz="4400" dirty="0"/>
            </a:br>
            <a:r>
              <a:rPr lang="ru-RU" sz="4400" dirty="0"/>
              <a:t>С «Н» - не конь и не корова,</a:t>
            </a:r>
            <a:br>
              <a:rPr lang="ru-RU" sz="4400" dirty="0"/>
            </a:br>
            <a:r>
              <a:rPr lang="ru-RU" sz="4400" dirty="0"/>
              <a:t>Хоть с ногами и хвостом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000" dirty="0"/>
              <a:t>С «Г» - я выше облаков,</a:t>
            </a:r>
            <a:br>
              <a:rPr lang="ru-RU" sz="4000" dirty="0"/>
            </a:br>
            <a:r>
              <a:rPr lang="ru-RU" sz="4000" dirty="0"/>
              <a:t>С «Н» - прячу я в себе зверьков</a:t>
            </a:r>
            <a:r>
              <a:rPr lang="ru-RU" sz="4000" dirty="0" smtClean="0"/>
              <a:t>.</a:t>
            </a:r>
          </a:p>
          <a:p>
            <a:endParaRPr lang="ru-RU" sz="4000" dirty="0"/>
          </a:p>
          <a:p>
            <a:r>
              <a:rPr lang="ru-RU" sz="4000" dirty="0" smtClean="0"/>
              <a:t>Похожа </a:t>
            </a:r>
            <a:r>
              <a:rPr lang="ru-RU" sz="4000" dirty="0"/>
              <a:t>я на облака.</a:t>
            </a:r>
            <a:br>
              <a:rPr lang="ru-RU" sz="4000" dirty="0"/>
            </a:br>
            <a:r>
              <a:rPr lang="ru-RU" sz="4000" dirty="0"/>
              <a:t>А я - могучая река</a:t>
            </a:r>
            <a:r>
              <a:rPr lang="ru-RU" sz="4000" dirty="0" smtClean="0"/>
              <a:t>.</a:t>
            </a:r>
          </a:p>
          <a:p>
            <a:endParaRPr lang="ru-RU" sz="4000" dirty="0"/>
          </a:p>
          <a:p>
            <a:r>
              <a:rPr lang="ru-RU" sz="4000" dirty="0"/>
              <a:t>Смените третью букву у цветка -</a:t>
            </a:r>
            <a:br>
              <a:rPr lang="ru-RU" sz="4000" dirty="0"/>
            </a:br>
            <a:r>
              <a:rPr lang="ru-RU" sz="4000" dirty="0"/>
              <a:t>И потечет французская река.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sz="4000" dirty="0"/>
              <a:t>С буквой «Д» я - время суток,</a:t>
            </a:r>
            <a:br>
              <a:rPr lang="ru-RU" sz="4000" dirty="0"/>
            </a:br>
            <a:r>
              <a:rPr lang="ru-RU" sz="4000" dirty="0"/>
              <a:t>Не сочтёшь во мне минуток.</a:t>
            </a:r>
            <a:br>
              <a:rPr lang="ru-RU" sz="4000" dirty="0"/>
            </a:br>
            <a:r>
              <a:rPr lang="ru-RU" sz="4000" dirty="0"/>
              <a:t>Коль на «Т» заменишь «Д»,</a:t>
            </a:r>
            <a:br>
              <a:rPr lang="ru-RU" sz="4000" dirty="0"/>
            </a:br>
            <a:r>
              <a:rPr lang="ru-RU" sz="4000" dirty="0"/>
              <a:t>Буду я с тобой везде.</a:t>
            </a:r>
            <a:br>
              <a:rPr lang="ru-RU" sz="4000" dirty="0"/>
            </a:br>
            <a:r>
              <a:rPr lang="ru-RU" sz="4000" dirty="0"/>
              <a:t>Стану шастать по пятам,</a:t>
            </a:r>
            <a:br>
              <a:rPr lang="ru-RU" sz="4000" dirty="0"/>
            </a:br>
            <a:r>
              <a:rPr lang="ru-RU" sz="4000" dirty="0"/>
              <a:t>По дорожкам и кустам.</a:t>
            </a:r>
            <a:br>
              <a:rPr lang="ru-RU" sz="4000" dirty="0"/>
            </a:br>
            <a:r>
              <a:rPr lang="ru-RU" sz="4000" dirty="0"/>
              <a:t>Куда ты, туда и я,</a:t>
            </a:r>
            <a:br>
              <a:rPr lang="ru-RU" sz="4000" dirty="0"/>
            </a:br>
            <a:r>
              <a:rPr lang="ru-RU" sz="4000" dirty="0"/>
              <a:t>Не прогонишь ты меня.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Какая собачка</a:t>
            </a:r>
            <a:br>
              <a:rPr lang="ru-RU" sz="4400" dirty="0"/>
            </a:br>
            <a:r>
              <a:rPr lang="ru-RU" sz="4400" dirty="0"/>
              <a:t>Совсем на такси не похожа,</a:t>
            </a:r>
            <a:br>
              <a:rPr lang="ru-RU" sz="4400" dirty="0"/>
            </a:br>
            <a:r>
              <a:rPr lang="ru-RU" sz="4400" dirty="0"/>
              <a:t>Но всё же</a:t>
            </a:r>
            <a:br>
              <a:rPr lang="ru-RU" sz="4400" dirty="0"/>
            </a:br>
            <a:r>
              <a:rPr lang="ru-RU" sz="4400" dirty="0"/>
              <a:t>Всего-то различий у них -</a:t>
            </a:r>
            <a:br>
              <a:rPr lang="ru-RU" sz="4400" dirty="0"/>
            </a:br>
            <a:r>
              <a:rPr lang="ru-RU" sz="4400" dirty="0"/>
              <a:t>Ну и ну! -</a:t>
            </a:r>
            <a:br>
              <a:rPr lang="ru-RU" sz="4400" dirty="0"/>
            </a:br>
            <a:r>
              <a:rPr lang="ru-RU" sz="4400" dirty="0"/>
              <a:t>На букву одну?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С «В» - название сосуда,</a:t>
            </a:r>
            <a:br>
              <a:rPr lang="ru-RU" sz="4400" dirty="0"/>
            </a:br>
            <a:r>
              <a:rPr lang="ru-RU" sz="4400" dirty="0"/>
              <a:t>Кровь по которому течёт.</a:t>
            </a:r>
            <a:br>
              <a:rPr lang="ru-RU" sz="4400" dirty="0"/>
            </a:br>
            <a:r>
              <a:rPr lang="ru-RU" sz="4400" dirty="0"/>
              <a:t>С «Ж» - хорошая супруга,</a:t>
            </a:r>
            <a:br>
              <a:rPr lang="ru-RU" sz="4400" dirty="0"/>
            </a:br>
            <a:r>
              <a:rPr lang="ru-RU" sz="4400" dirty="0"/>
              <a:t>У плиты блины печёт.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Первую </a:t>
            </a:r>
            <a:r>
              <a:rPr lang="ru-RU" dirty="0" err="1"/>
              <a:t>метаграмму</a:t>
            </a:r>
            <a:r>
              <a:rPr lang="ru-RU" dirty="0"/>
              <a:t> (</a:t>
            </a:r>
            <a:r>
              <a:rPr lang="ru-RU" dirty="0" err="1"/>
              <a:t>meta</a:t>
            </a:r>
            <a:r>
              <a:rPr lang="ru-RU" dirty="0"/>
              <a:t> - между, </a:t>
            </a:r>
            <a:r>
              <a:rPr lang="ru-RU" dirty="0" err="1"/>
              <a:t>gramma</a:t>
            </a:r>
            <a:r>
              <a:rPr lang="ru-RU" dirty="0"/>
              <a:t> - буква) 29 марта 1879 года поместил в журнале «Ярмарка тщеславия» английский писатель, математик и логик Л. Кэрролл, написавший популярные сказки «Алиса в стране чудес» и «В Зазеркалье».</a:t>
            </a:r>
            <a:br>
              <a:rPr lang="ru-RU" dirty="0"/>
            </a:br>
            <a:r>
              <a:rPr lang="ru-RU" dirty="0"/>
              <a:t>Российская история </a:t>
            </a:r>
            <a:r>
              <a:rPr lang="ru-RU" dirty="0" err="1"/>
              <a:t>метаграммы</a:t>
            </a:r>
            <a:r>
              <a:rPr lang="ru-RU" dirty="0"/>
              <a:t> пока изучена недостаточно, однако известны своими оригинальными </a:t>
            </a:r>
            <a:r>
              <a:rPr lang="ru-RU" dirty="0" err="1"/>
              <a:t>метаграммами</a:t>
            </a:r>
            <a:r>
              <a:rPr lang="ru-RU" dirty="0"/>
              <a:t> Р. </a:t>
            </a:r>
            <a:r>
              <a:rPr lang="ru-RU" dirty="0" err="1"/>
              <a:t>Вердин</a:t>
            </a:r>
            <a:r>
              <a:rPr lang="ru-RU" dirty="0"/>
              <a:t>, О. Степанов, Е. Ефимовский.</a:t>
            </a:r>
            <a:br>
              <a:rPr lang="ru-RU" dirty="0"/>
            </a:br>
            <a:r>
              <a:rPr lang="ru-RU" dirty="0" err="1"/>
              <a:t>Метаграмма</a:t>
            </a:r>
            <a:r>
              <a:rPr lang="ru-RU" dirty="0"/>
              <a:t> - это загадка, в которой зашифрованы различные слова, состоящие из одного и того же числа букв. Разгадав одно из слов </a:t>
            </a:r>
            <a:r>
              <a:rPr lang="ru-RU" dirty="0" err="1"/>
              <a:t>метаграммы</a:t>
            </a:r>
            <a:r>
              <a:rPr lang="ru-RU" dirty="0"/>
              <a:t>, нужно заменить в нём одну букву так, чтобы получилось новое слово по смыслу загадки, например, из слова «липа», заменив «П» на «С», получаем другое слово - «лиса». Аналогично: «сазан - фазан», «цапля - капля», «карта - парта», «сайка - чайка - байка - майка».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С буквой «Р» -</a:t>
            </a:r>
            <a:br>
              <a:rPr lang="ru-RU" sz="5400" dirty="0"/>
            </a:br>
            <a:r>
              <a:rPr lang="ru-RU" sz="5400" dirty="0"/>
              <a:t>Я задом пячусь,</a:t>
            </a:r>
            <a:br>
              <a:rPr lang="ru-RU" sz="5400" dirty="0"/>
            </a:br>
            <a:r>
              <a:rPr lang="ru-RU" sz="5400" dirty="0"/>
              <a:t>С буквой «М» -</a:t>
            </a:r>
            <a:br>
              <a:rPr lang="ru-RU" sz="5400" dirty="0"/>
            </a:br>
            <a:r>
              <a:rPr lang="ru-RU" sz="5400" dirty="0"/>
              <a:t>Я в булке прячусь.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Я с буквой </a:t>
            </a:r>
            <a:r>
              <a:rPr lang="ru-RU" sz="5400" i="1" dirty="0"/>
              <a:t>"в"</a:t>
            </a:r>
            <a:r>
              <a:rPr lang="ru-RU" sz="5400" dirty="0"/>
              <a:t> угрюмая</a:t>
            </a:r>
            <a:br>
              <a:rPr lang="ru-RU" sz="5400" dirty="0"/>
            </a:br>
            <a:r>
              <a:rPr lang="ru-RU" sz="5400" dirty="0"/>
              <a:t>Ночная птица,</a:t>
            </a:r>
            <a:br>
              <a:rPr lang="ru-RU" sz="5400" dirty="0"/>
            </a:br>
            <a:r>
              <a:rPr lang="ru-RU" sz="5400" dirty="0"/>
              <a:t>А с буквой </a:t>
            </a:r>
            <a:r>
              <a:rPr lang="ru-RU" sz="5400" i="1" dirty="0"/>
              <a:t>"</a:t>
            </a:r>
            <a:r>
              <a:rPr lang="ru-RU" sz="5400" i="1" dirty="0" err="1"/>
              <a:t>д</a:t>
            </a:r>
            <a:r>
              <a:rPr lang="ru-RU" sz="5400" i="1" dirty="0"/>
              <a:t>" </a:t>
            </a:r>
            <a:r>
              <a:rPr lang="ru-RU" sz="5400" dirty="0"/>
              <a:t>- в воде</a:t>
            </a:r>
            <a:br>
              <a:rPr lang="ru-RU" sz="5400" dirty="0"/>
            </a:br>
            <a:r>
              <a:rPr lang="ru-RU" sz="5400" dirty="0"/>
              <a:t>Сумею раствориться.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endParaRPr lang="ru-RU" sz="4400" dirty="0" smtClean="0"/>
          </a:p>
          <a:p>
            <a:r>
              <a:rPr lang="ru-RU" sz="4400" dirty="0" smtClean="0"/>
              <a:t>Я </a:t>
            </a:r>
            <a:r>
              <a:rPr lang="ru-RU" sz="4400" dirty="0"/>
              <a:t>важный элемент в таблице,</a:t>
            </a:r>
            <a:br>
              <a:rPr lang="ru-RU" sz="4400" dirty="0"/>
            </a:br>
            <a:r>
              <a:rPr lang="ru-RU" sz="4400" dirty="0"/>
              <a:t>Но стоит букве измениться -</a:t>
            </a:r>
            <a:br>
              <a:rPr lang="ru-RU" sz="4400" dirty="0"/>
            </a:br>
            <a:r>
              <a:rPr lang="ru-RU" sz="4400" dirty="0"/>
              <a:t>И я всем селам, городам</a:t>
            </a:r>
            <a:br>
              <a:rPr lang="ru-RU" sz="4400" dirty="0"/>
            </a:br>
            <a:r>
              <a:rPr lang="ru-RU" sz="4400" dirty="0"/>
              <a:t>Любую новость передам.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r>
              <a:rPr lang="ru-RU" sz="4800" dirty="0"/>
              <a:t>С буквой </a:t>
            </a:r>
            <a:r>
              <a:rPr lang="ru-RU" sz="4800" i="1" dirty="0"/>
              <a:t>"т"</a:t>
            </a:r>
            <a:r>
              <a:rPr lang="ru-RU" sz="4800" dirty="0"/>
              <a:t> на дне прудов,</a:t>
            </a:r>
            <a:br>
              <a:rPr lang="ru-RU" sz="4800" dirty="0"/>
            </a:br>
            <a:r>
              <a:rPr lang="ru-RU" sz="4800" dirty="0"/>
              <a:t>С </a:t>
            </a:r>
            <a:r>
              <a:rPr lang="ru-RU" sz="4800" i="1" dirty="0"/>
              <a:t>"м"</a:t>
            </a:r>
            <a:r>
              <a:rPr lang="ru-RU" sz="4800" dirty="0"/>
              <a:t> - опасность для судов,</a:t>
            </a:r>
            <a:br>
              <a:rPr lang="ru-RU" sz="4800" dirty="0"/>
            </a:br>
            <a:r>
              <a:rPr lang="ru-RU" sz="4800" dirty="0"/>
              <a:t>С буквой </a:t>
            </a:r>
            <a:r>
              <a:rPr lang="ru-RU" sz="4800" i="1" dirty="0"/>
              <a:t>"</a:t>
            </a:r>
            <a:r>
              <a:rPr lang="ru-RU" sz="4800" i="1" dirty="0" err="1"/>
              <a:t>д</a:t>
            </a:r>
            <a:r>
              <a:rPr lang="ru-RU" sz="4800" i="1" dirty="0"/>
              <a:t>"</a:t>
            </a:r>
            <a:r>
              <a:rPr lang="ru-RU" sz="4800" dirty="0"/>
              <a:t> я мера силы,</a:t>
            </a:r>
            <a:br>
              <a:rPr lang="ru-RU" sz="4800" dirty="0"/>
            </a:br>
            <a:r>
              <a:rPr lang="ru-RU" sz="4800" dirty="0"/>
              <a:t>С буквой </a:t>
            </a:r>
            <a:r>
              <a:rPr lang="ru-RU" sz="4800" i="1" dirty="0"/>
              <a:t>"</a:t>
            </a:r>
            <a:r>
              <a:rPr lang="ru-RU" sz="4800" i="1" dirty="0" err="1"/>
              <a:t>ш</a:t>
            </a:r>
            <a:r>
              <a:rPr lang="ru-RU" sz="4800" i="1" dirty="0"/>
              <a:t>"</a:t>
            </a:r>
            <a:r>
              <a:rPr lang="ru-RU" sz="4800" dirty="0"/>
              <a:t> в автомобиле.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 </a:t>
            </a:r>
            <a:r>
              <a:rPr lang="ru-RU" sz="4400" i="1" dirty="0"/>
              <a:t>"м"</a:t>
            </a:r>
            <a:r>
              <a:rPr lang="ru-RU" sz="4400" dirty="0"/>
              <a:t> в порту суда я защищаю.</a:t>
            </a:r>
            <a:br>
              <a:rPr lang="ru-RU" sz="4400" dirty="0"/>
            </a:br>
            <a:r>
              <a:rPr lang="ru-RU" sz="4400" dirty="0"/>
              <a:t>С </a:t>
            </a:r>
            <a:r>
              <a:rPr lang="ru-RU" sz="4400" i="1" dirty="0"/>
              <a:t>"г"</a:t>
            </a:r>
            <a:r>
              <a:rPr lang="ru-RU" sz="4400" dirty="0"/>
              <a:t>, когда в ворота мяч вбивают.</a:t>
            </a:r>
            <a:br>
              <a:rPr lang="ru-RU" sz="4400" dirty="0"/>
            </a:br>
            <a:r>
              <a:rPr lang="ru-RU" sz="4400" dirty="0"/>
              <a:t>С </a:t>
            </a:r>
            <a:r>
              <a:rPr lang="ru-RU" sz="4400" i="1" dirty="0"/>
              <a:t>"в"</a:t>
            </a:r>
            <a:r>
              <a:rPr lang="ru-RU" sz="4400" dirty="0"/>
              <a:t> я людям помогаю.</a:t>
            </a:r>
            <a:br>
              <a:rPr lang="ru-RU" sz="4400" dirty="0"/>
            </a:br>
            <a:r>
              <a:rPr lang="ru-RU" sz="4400" dirty="0"/>
              <a:t>С </a:t>
            </a:r>
            <a:r>
              <a:rPr lang="ru-RU" sz="4400" i="1" dirty="0"/>
              <a:t>"к"</a:t>
            </a:r>
            <a:r>
              <a:rPr lang="ru-RU" sz="4400" dirty="0"/>
              <a:t> - за кляксу получают.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Когда в треугольнике угол прямой, -</a:t>
            </a:r>
            <a:br>
              <a:rPr lang="ru-RU" sz="4000" dirty="0" smtClean="0"/>
            </a:br>
            <a:r>
              <a:rPr lang="ru-RU" sz="4000" dirty="0" smtClean="0"/>
              <a:t>Я называюсь его стороной,</a:t>
            </a:r>
            <a:br>
              <a:rPr lang="ru-RU" sz="4000" dirty="0" smtClean="0"/>
            </a:br>
            <a:r>
              <a:rPr lang="ru-RU" sz="4000" dirty="0" smtClean="0"/>
              <a:t>Изменится буква - и </a:t>
            </a:r>
            <a:r>
              <a:rPr lang="ru-RU" sz="4000" i="1" dirty="0" smtClean="0"/>
              <a:t>"чудо"</a:t>
            </a:r>
            <a:r>
              <a:rPr lang="ru-RU" sz="4000" dirty="0" smtClean="0"/>
              <a:t> свершится:</a:t>
            </a:r>
            <a:br>
              <a:rPr lang="ru-RU" sz="4000" dirty="0" smtClean="0"/>
            </a:br>
            <a:r>
              <a:rPr lang="ru-RU" sz="4000" dirty="0" smtClean="0"/>
              <a:t>Он быстро, как ветер, по морю промчится.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800" dirty="0" smtClean="0"/>
              <a:t>С </a:t>
            </a:r>
            <a:r>
              <a:rPr lang="ru-RU" sz="4800" dirty="0"/>
              <a:t>буквой «3» - оно блестит,</a:t>
            </a:r>
            <a:br>
              <a:rPr lang="ru-RU" sz="4800" dirty="0"/>
            </a:br>
            <a:r>
              <a:rPr lang="ru-RU" sz="4800" dirty="0"/>
              <a:t>В сейфах банковских лежит.</a:t>
            </a:r>
            <a:br>
              <a:rPr lang="ru-RU" sz="4800" dirty="0"/>
            </a:br>
            <a:r>
              <a:rPr lang="ru-RU" sz="4800" dirty="0"/>
              <a:t>С буквой «Б» - гнилое место,</a:t>
            </a:r>
            <a:br>
              <a:rPr lang="ru-RU" sz="4800" dirty="0"/>
            </a:br>
            <a:r>
              <a:rPr lang="ru-RU" sz="4800" dirty="0"/>
              <a:t>Там земля, как будто тесто.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000" dirty="0"/>
              <a:t>Я качество товара означаю,</a:t>
            </a:r>
            <a:br>
              <a:rPr lang="ru-RU" sz="4000" dirty="0"/>
            </a:br>
            <a:r>
              <a:rPr lang="ru-RU" sz="4000" dirty="0"/>
              <a:t>А с «Б» я в стенку судна обращусь.</a:t>
            </a:r>
            <a:br>
              <a:rPr lang="ru-RU" sz="4000" dirty="0"/>
            </a:br>
            <a:r>
              <a:rPr lang="ru-RU" sz="4000" dirty="0"/>
              <a:t>Но если букву «Б» на букву «Т» сменяю,</a:t>
            </a:r>
            <a:br>
              <a:rPr lang="ru-RU" sz="4000" dirty="0"/>
            </a:br>
            <a:r>
              <a:rPr lang="ru-RU" sz="4000" dirty="0"/>
              <a:t>Кондитерским издельем становлюсь.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800" dirty="0"/>
              <a:t>С «Г» - её на винт накрутят,</a:t>
            </a:r>
            <a:br>
              <a:rPr lang="ru-RU" sz="4800" dirty="0"/>
            </a:br>
            <a:r>
              <a:rPr lang="ru-RU" sz="4800" dirty="0"/>
              <a:t>С «Л» - конечно, лает,</a:t>
            </a:r>
            <a:br>
              <a:rPr lang="ru-RU" sz="4800" dirty="0"/>
            </a:br>
            <a:r>
              <a:rPr lang="ru-RU" sz="4800" dirty="0"/>
              <a:t>С «М» - одежда, но не греет,</a:t>
            </a:r>
            <a:br>
              <a:rPr lang="ru-RU" sz="4800" dirty="0"/>
            </a:br>
            <a:r>
              <a:rPr lang="ru-RU" sz="4800" dirty="0"/>
              <a:t>С «3» - от волка убегает.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С «Г» - полезное растение,</a:t>
            </a:r>
            <a:br>
              <a:rPr lang="ru-RU" sz="4400" dirty="0"/>
            </a:br>
            <a:r>
              <a:rPr lang="ru-RU" sz="4400" dirty="0"/>
              <a:t>С «Ш» - пугает нас порой,</a:t>
            </a:r>
            <a:br>
              <a:rPr lang="ru-RU" sz="4400" dirty="0"/>
            </a:br>
            <a:r>
              <a:rPr lang="ru-RU" sz="4400" dirty="0"/>
              <a:t>С «П» - несёт нам разорение,</a:t>
            </a:r>
            <a:br>
              <a:rPr lang="ru-RU" sz="4400" dirty="0"/>
            </a:br>
            <a:r>
              <a:rPr lang="ru-RU" sz="4400" dirty="0"/>
              <a:t>С «В» - навалено горой.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С буквой «Т» -</a:t>
            </a:r>
            <a:br>
              <a:rPr lang="ru-RU" sz="5400" dirty="0"/>
            </a:br>
            <a:r>
              <a:rPr lang="ru-RU" sz="5400" dirty="0"/>
              <a:t>Весенний месяц это,</a:t>
            </a:r>
            <a:br>
              <a:rPr lang="ru-RU" sz="5400" dirty="0"/>
            </a:br>
            <a:r>
              <a:rPr lang="ru-RU" sz="5400" dirty="0"/>
              <a:t>А вот с «С» -</a:t>
            </a:r>
            <a:br>
              <a:rPr lang="ru-RU" sz="5400" dirty="0"/>
            </a:br>
            <a:r>
              <a:rPr lang="ru-RU" sz="5400" dirty="0"/>
              <a:t>Огромная планета.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4400" dirty="0"/>
              <a:t>С буквой «Г» - я по небу лечу,</a:t>
            </a:r>
            <a:br>
              <a:rPr lang="ru-RU" sz="4400" dirty="0"/>
            </a:br>
            <a:r>
              <a:rPr lang="ru-RU" sz="4400" dirty="0"/>
              <a:t>С буквой «В» - детишек я лечу</a:t>
            </a:r>
            <a:r>
              <a:rPr lang="ru-RU" sz="4400" dirty="0" smtClean="0"/>
              <a:t>.</a:t>
            </a:r>
          </a:p>
          <a:p>
            <a:endParaRPr lang="ru-RU" sz="4400" dirty="0"/>
          </a:p>
          <a:p>
            <a:endParaRPr lang="ru-RU" sz="4400" dirty="0" smtClean="0"/>
          </a:p>
          <a:p>
            <a:r>
              <a:rPr lang="ru-RU" sz="4400" dirty="0"/>
              <a:t>С буквой «Б» - его жуют,</a:t>
            </a:r>
            <a:br>
              <a:rPr lang="ru-RU" sz="4400" dirty="0"/>
            </a:br>
            <a:r>
              <a:rPr lang="ru-RU" sz="4400" dirty="0"/>
              <a:t>С «В» - коровы в нём живут.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Для пищи, безусловно, я</a:t>
            </a:r>
            <a:br>
              <a:rPr lang="ru-RU" sz="4400" dirty="0"/>
            </a:br>
            <a:r>
              <a:rPr lang="ru-RU" sz="4400" dirty="0"/>
              <a:t>Необходима человеку.</a:t>
            </a:r>
            <a:br>
              <a:rPr lang="ru-RU" sz="4400" dirty="0"/>
            </a:br>
            <a:r>
              <a:rPr lang="ru-RU" sz="4400" dirty="0"/>
              <a:t>Но вместо «М» поставьте «Щ»,</a:t>
            </a:r>
            <a:br>
              <a:rPr lang="ru-RU" sz="4400" dirty="0"/>
            </a:br>
            <a:r>
              <a:rPr lang="ru-RU" sz="4400" dirty="0"/>
              <a:t>И ускользну я сразу в реку.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214</Words>
  <Application>Microsoft Office PowerPoint</Application>
  <PresentationFormat>Экран (4:3)</PresentationFormat>
  <Paragraphs>41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Городская</vt:lpstr>
      <vt:lpstr>Метаграммы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Метаграммы </dc:title>
  <dc:creator>pc</dc:creator>
  <cp:lastModifiedBy>1</cp:lastModifiedBy>
  <cp:revision>4</cp:revision>
  <dcterms:created xsi:type="dcterms:W3CDTF">2011-01-23T10:48:48Z</dcterms:created>
  <dcterms:modified xsi:type="dcterms:W3CDTF">2012-04-08T12:23:54Z</dcterms:modified>
</cp:coreProperties>
</file>