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49" y="5349903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2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7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7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1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49" y="3444903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6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1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5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6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5" y="1316038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1" y="1316038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49" y="6019801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49" y="5849118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1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1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1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9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49" y="1050899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3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1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1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49" y="1050899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49" y="1057987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0"/>
            <a:ext cx="6072230" cy="642941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Звуковой разбор слова</a:t>
            </a:r>
            <a:endParaRPr lang="ru-RU" sz="28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500298" y="500042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143504" y="500042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1500166" y="1000108"/>
            <a:ext cx="1428760" cy="12858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786446" y="1000108"/>
            <a:ext cx="1285883" cy="10001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500166" y="1357298"/>
            <a:ext cx="1409680" cy="542908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гласный</a:t>
            </a:r>
            <a:endParaRPr kumimoji="0" lang="ru-RU" sz="2000" b="1" i="1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5715008" y="1214422"/>
            <a:ext cx="1357322" cy="500066"/>
          </a:xfrm>
          <a:prstGeom prst="rect">
            <a:avLst/>
          </a:prstGeom>
        </p:spPr>
        <p:txBody>
          <a:bodyPr vert="horz" anchor="t">
            <a:normAutofit fontScale="77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согласный</a:t>
            </a:r>
            <a:endParaRPr kumimoji="0" lang="ru-RU" sz="2000" b="1" i="1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10800000" flipV="1">
            <a:off x="857224" y="1714488"/>
            <a:ext cx="642943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928926" y="1643050"/>
            <a:ext cx="633419" cy="5619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786058"/>
            <a:ext cx="986797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Овал 18"/>
          <p:cNvSpPr/>
          <p:nvPr/>
        </p:nvSpPr>
        <p:spPr>
          <a:xfrm>
            <a:off x="0" y="2214554"/>
            <a:ext cx="1071539" cy="7858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357554" y="2143116"/>
            <a:ext cx="1000132" cy="8572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5400000">
            <a:off x="428596" y="1857364"/>
            <a:ext cx="428628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929454" y="2000240"/>
            <a:ext cx="1071571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5322099" y="2107397"/>
            <a:ext cx="714383" cy="64294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0" name="Заголовок 1"/>
          <p:cNvSpPr txBox="1">
            <a:spLocks/>
          </p:cNvSpPr>
          <p:nvPr/>
        </p:nvSpPr>
        <p:spPr>
          <a:xfrm>
            <a:off x="4143372" y="3714752"/>
            <a:ext cx="1785951" cy="542908"/>
          </a:xfrm>
          <a:prstGeom prst="rect">
            <a:avLst/>
          </a:prstGeom>
        </p:spPr>
        <p:txBody>
          <a:bodyPr vert="horz" anchor="t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Твердый или мягкий</a:t>
            </a:r>
            <a:endParaRPr kumimoji="0" lang="ru-RU" sz="2000" b="1" i="1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5214942" y="1714488"/>
            <a:ext cx="500067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4429124" y="4214818"/>
            <a:ext cx="500067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6143636" y="500042"/>
            <a:ext cx="500067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1857356" y="500042"/>
            <a:ext cx="500067" cy="5000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1928794" y="2285992"/>
            <a:ext cx="500067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2928934"/>
            <a:ext cx="85725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2857496"/>
            <a:ext cx="1214447" cy="825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2571744"/>
            <a:ext cx="857251" cy="85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" name="Заголовок 1"/>
          <p:cNvSpPr txBox="1">
            <a:spLocks/>
          </p:cNvSpPr>
          <p:nvPr/>
        </p:nvSpPr>
        <p:spPr>
          <a:xfrm>
            <a:off x="7072330" y="3429000"/>
            <a:ext cx="1785951" cy="542908"/>
          </a:xfrm>
          <a:prstGeom prst="rect">
            <a:avLst/>
          </a:prstGeom>
        </p:spPr>
        <p:txBody>
          <a:bodyPr vert="horz" anchor="t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звонкий</a:t>
            </a:r>
            <a:r>
              <a:rPr kumimoji="0" lang="ru-RU" sz="2000" b="1" i="1" u="none" strike="noStrike" kern="1200" cap="all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или глухой</a:t>
            </a:r>
            <a:endParaRPr kumimoji="0" lang="ru-RU" sz="2000" b="1" i="1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2462" y="2571744"/>
            <a:ext cx="857251" cy="85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7" name="Прямая соединительная линия 46"/>
          <p:cNvCxnSpPr/>
          <p:nvPr/>
        </p:nvCxnSpPr>
        <p:spPr>
          <a:xfrm rot="5400000">
            <a:off x="8072446" y="2643198"/>
            <a:ext cx="785818" cy="7857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8072462" y="2571744"/>
            <a:ext cx="857224" cy="78581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rot="10800000" flipV="1">
            <a:off x="3581606" y="3996988"/>
            <a:ext cx="750101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rot="5400000">
            <a:off x="6751653" y="4321181"/>
            <a:ext cx="1571636" cy="7874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8" name="Заголовок 1"/>
          <p:cNvSpPr txBox="1">
            <a:spLocks/>
          </p:cNvSpPr>
          <p:nvPr/>
        </p:nvSpPr>
        <p:spPr>
          <a:xfrm>
            <a:off x="5143504" y="4643446"/>
            <a:ext cx="1357323" cy="428628"/>
          </a:xfrm>
          <a:prstGeom prst="rect">
            <a:avLst/>
          </a:prstGeom>
        </p:spPr>
        <p:txBody>
          <a:bodyPr vert="horz" anchor="t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непарный</a:t>
            </a:r>
            <a:endParaRPr kumimoji="0" lang="ru-RU" sz="2000" b="1" i="1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0" name="Овал 79"/>
          <p:cNvSpPr/>
          <p:nvPr/>
        </p:nvSpPr>
        <p:spPr>
          <a:xfrm>
            <a:off x="7572396" y="4643446"/>
            <a:ext cx="500067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1" name="Овал 80"/>
          <p:cNvSpPr/>
          <p:nvPr/>
        </p:nvSpPr>
        <p:spPr>
          <a:xfrm>
            <a:off x="7500958" y="1500174"/>
            <a:ext cx="500067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2857488" y="4929198"/>
            <a:ext cx="500067" cy="42862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рямоугольник 85"/>
          <p:cNvSpPr/>
          <p:nvPr/>
        </p:nvSpPr>
        <p:spPr>
          <a:xfrm>
            <a:off x="6143636" y="4929198"/>
            <a:ext cx="500067" cy="42862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рямоугольник 86"/>
          <p:cNvSpPr/>
          <p:nvPr/>
        </p:nvSpPr>
        <p:spPr>
          <a:xfrm>
            <a:off x="5000628" y="4929198"/>
            <a:ext cx="500067" cy="42862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8" name="Прямая со стрелкой 87"/>
          <p:cNvCxnSpPr/>
          <p:nvPr/>
        </p:nvCxnSpPr>
        <p:spPr>
          <a:xfrm rot="16200000" flipH="1">
            <a:off x="5536413" y="4036223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3" name="Заголовок 1"/>
          <p:cNvSpPr txBox="1">
            <a:spLocks/>
          </p:cNvSpPr>
          <p:nvPr/>
        </p:nvSpPr>
        <p:spPr>
          <a:xfrm>
            <a:off x="5286380" y="5072074"/>
            <a:ext cx="1071571" cy="357190"/>
          </a:xfrm>
          <a:prstGeom prst="rect">
            <a:avLst/>
          </a:prstGeom>
        </p:spPr>
        <p:txBody>
          <a:bodyPr vert="horz" anchor="t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или</a:t>
            </a:r>
            <a:endParaRPr kumimoji="0" lang="ru-RU" sz="2000" b="1" i="1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4" name="Заголовок 1"/>
          <p:cNvSpPr txBox="1">
            <a:spLocks/>
          </p:cNvSpPr>
          <p:nvPr/>
        </p:nvSpPr>
        <p:spPr>
          <a:xfrm>
            <a:off x="3143240" y="5000636"/>
            <a:ext cx="714380" cy="428628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и</a:t>
            </a:r>
            <a:endParaRPr kumimoji="0" lang="ru-RU" sz="2000" b="1" i="1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3643306" y="4929198"/>
            <a:ext cx="500067" cy="42862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Заголовок 1"/>
          <p:cNvSpPr txBox="1">
            <a:spLocks/>
          </p:cNvSpPr>
          <p:nvPr/>
        </p:nvSpPr>
        <p:spPr>
          <a:xfrm>
            <a:off x="2928926" y="4643446"/>
            <a:ext cx="1357323" cy="357190"/>
          </a:xfrm>
          <a:prstGeom prst="rect">
            <a:avLst/>
          </a:prstGeom>
        </p:spPr>
        <p:txBody>
          <a:bodyPr vert="horz" anchor="t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парный</a:t>
            </a:r>
            <a:endParaRPr kumimoji="0" lang="ru-RU" sz="2000" b="1" i="1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4" name="Заголовок 1"/>
          <p:cNvSpPr txBox="1">
            <a:spLocks/>
          </p:cNvSpPr>
          <p:nvPr/>
        </p:nvSpPr>
        <p:spPr>
          <a:xfrm>
            <a:off x="6143636" y="5500702"/>
            <a:ext cx="1500198" cy="428628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Парный</a:t>
            </a:r>
            <a:endParaRPr kumimoji="0" lang="ru-RU" sz="2000" b="1" i="1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05" name="Прямая со стрелкой 104"/>
          <p:cNvCxnSpPr/>
          <p:nvPr/>
        </p:nvCxnSpPr>
        <p:spPr>
          <a:xfrm rot="16200000" flipH="1">
            <a:off x="7608115" y="4321975"/>
            <a:ext cx="1571636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8" name="Заголовок 1"/>
          <p:cNvSpPr txBox="1">
            <a:spLocks/>
          </p:cNvSpPr>
          <p:nvPr/>
        </p:nvSpPr>
        <p:spPr>
          <a:xfrm>
            <a:off x="7715272" y="5500702"/>
            <a:ext cx="1428728" cy="571504"/>
          </a:xfrm>
          <a:prstGeom prst="rect">
            <a:avLst/>
          </a:prstGeom>
        </p:spPr>
        <p:txBody>
          <a:bodyPr vert="horz" anchor="t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непарный</a:t>
            </a:r>
            <a:endParaRPr kumimoji="0" lang="ru-RU" sz="2000" b="1" i="1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01090" y="5857892"/>
            <a:ext cx="500034" cy="500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0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15272" y="5857892"/>
            <a:ext cx="50006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43702" y="5929330"/>
            <a:ext cx="50006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8" y="5929330"/>
            <a:ext cx="500085" cy="500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6" name="Прямая соединительная линия 115"/>
          <p:cNvCxnSpPr/>
          <p:nvPr/>
        </p:nvCxnSpPr>
        <p:spPr>
          <a:xfrm rot="16200000" flipV="1">
            <a:off x="6607983" y="5965049"/>
            <a:ext cx="500065" cy="42862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 rot="5400000" flipH="1" flipV="1">
            <a:off x="8501090" y="5857892"/>
            <a:ext cx="500066" cy="5000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3" name="Заголовок 1"/>
          <p:cNvSpPr txBox="1">
            <a:spLocks/>
          </p:cNvSpPr>
          <p:nvPr/>
        </p:nvSpPr>
        <p:spPr>
          <a:xfrm>
            <a:off x="7858148" y="6357958"/>
            <a:ext cx="1071571" cy="357190"/>
          </a:xfrm>
          <a:prstGeom prst="rect">
            <a:avLst/>
          </a:prstGeom>
        </p:spPr>
        <p:txBody>
          <a:bodyPr vert="horz" anchor="t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или</a:t>
            </a:r>
            <a:endParaRPr kumimoji="0" lang="ru-RU" sz="2000" b="1" i="1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4" name="Заголовок 1"/>
          <p:cNvSpPr txBox="1">
            <a:spLocks/>
          </p:cNvSpPr>
          <p:nvPr/>
        </p:nvSpPr>
        <p:spPr>
          <a:xfrm>
            <a:off x="5857884" y="6000768"/>
            <a:ext cx="1071571" cy="357190"/>
          </a:xfrm>
          <a:prstGeom prst="rect">
            <a:avLst/>
          </a:prstGeom>
        </p:spPr>
        <p:txBody>
          <a:bodyPr vert="horz" anchor="t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i="1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-----</a:t>
            </a:r>
            <a:endParaRPr kumimoji="0" lang="ru-RU" sz="2000" b="1" i="1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25" name="Прямая соединительная линия 124"/>
          <p:cNvCxnSpPr/>
          <p:nvPr/>
        </p:nvCxnSpPr>
        <p:spPr>
          <a:xfrm rot="16200000" flipV="1">
            <a:off x="8465371" y="5893611"/>
            <a:ext cx="500065" cy="42862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 rot="5400000" flipH="1" flipV="1">
            <a:off x="6643702" y="5929330"/>
            <a:ext cx="500066" cy="5000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</TotalTime>
  <Words>26</Words>
  <Application>Microsoft Office PowerPoint</Application>
  <PresentationFormat>Экран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Звуковой разбор слова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Звуковой разбор слова</dc:title>
  <dc:creator>Администратор</dc:creator>
  <cp:lastModifiedBy>DNA7 X86</cp:lastModifiedBy>
  <cp:revision>4</cp:revision>
  <dcterms:created xsi:type="dcterms:W3CDTF">2012-03-09T22:26:30Z</dcterms:created>
  <dcterms:modified xsi:type="dcterms:W3CDTF">2012-03-09T22:58:33Z</dcterms:modified>
</cp:coreProperties>
</file>