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6" r:id="rId8"/>
    <p:sldId id="268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A69F-674A-4DBB-9CE4-30938221BDA2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142E-52E0-473B-A991-D4CED41F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80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A69F-674A-4DBB-9CE4-30938221BDA2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142E-52E0-473B-A991-D4CED41F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47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A69F-674A-4DBB-9CE4-30938221BDA2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142E-52E0-473B-A991-D4CED41F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3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A69F-674A-4DBB-9CE4-30938221BDA2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142E-52E0-473B-A991-D4CED41F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75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A69F-674A-4DBB-9CE4-30938221BDA2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142E-52E0-473B-A991-D4CED41F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59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A69F-674A-4DBB-9CE4-30938221BDA2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142E-52E0-473B-A991-D4CED41F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54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A69F-674A-4DBB-9CE4-30938221BDA2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142E-52E0-473B-A991-D4CED41F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5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A69F-674A-4DBB-9CE4-30938221BDA2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142E-52E0-473B-A991-D4CED41F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9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A69F-674A-4DBB-9CE4-30938221BDA2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142E-52E0-473B-A991-D4CED41F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25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A69F-674A-4DBB-9CE4-30938221BDA2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142E-52E0-473B-A991-D4CED41F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2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A69F-674A-4DBB-9CE4-30938221BDA2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142E-52E0-473B-A991-D4CED41F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8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8A69F-674A-4DBB-9CE4-30938221BDA2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6142E-52E0-473B-A991-D4CED41F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47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49289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Типы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лица. Коррекция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формы лица с помощью прически</a:t>
            </a:r>
            <a:r>
              <a:rPr lang="ru-RU" b="1" dirty="0" smtClean="0"/>
              <a:t>.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9144000" cy="494116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урока:  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закрепить знания о классификации, стилях прически и задачах моделирования прически.       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-изучить типы лица;                                                               - изучить способы коррекции форм лица;</a:t>
            </a: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научиться самостоятельно  определять тип лица;                                                                                             -</a:t>
            </a:r>
            <a:r>
              <a:rPr lang="ru-RU" sz="3600" b="1" dirty="0" smtClean="0">
                <a:solidFill>
                  <a:schemeClr val="tx1"/>
                </a:solidFill>
                <a:latin typeface="Times New Roman"/>
              </a:rPr>
              <a:t>н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аучиться работать с виртуальным мастером для подбора причёски;                                            - </a:t>
            </a: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аучиться подбирать причёску в соответствии с типом лица.</a:t>
            </a:r>
            <a:endParaRPr lang="ru-RU" sz="36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/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0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1"/>
            <a:ext cx="9144000" cy="1152129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лица: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9036496" cy="6165304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-Овальное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-Круглое 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-Квадратное</a:t>
            </a:r>
          </a:p>
          <a:p>
            <a:pPr algn="l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Грушевидное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-Продолговатое (прямоугольное)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-Алмазное (ромбовидное)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Сердцевидное </a:t>
            </a:r>
          </a:p>
          <a:p>
            <a:pPr marL="571500" indent="-571500" algn="l">
              <a:buFontTx/>
              <a:buChar char="-"/>
            </a:pP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l">
              <a:buFontTx/>
              <a:buChar char="-"/>
            </a:pP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18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Овальная форма лица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63" y="764704"/>
            <a:ext cx="9144000" cy="6081357"/>
          </a:xfrm>
        </p:spPr>
        <p:txBody>
          <a:bodyPr numCol="2">
            <a:normAutofit fontScale="40000" lnSpcReduction="20000"/>
          </a:bodyPr>
          <a:lstStyle/>
          <a:p>
            <a:pPr marL="0" indent="0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Овальное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лицо считается идеальным типом лица. Такое лицо характеризуется плавным переходом от лба к скулам, а затем к подбородку. Обычно у людей, имеющих такой тип лица, ширина лба соответствует ширине скул, нейтральная ширина подбородка —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                               около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5—6 см, а высота лица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1,5 раза превышает его ширину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Рекомендации: </a:t>
            </a:r>
            <a:r>
              <a:rPr lang="ru-RU" sz="5900" b="1" dirty="0">
                <a:latin typeface="Times New Roman" pitchFamily="18" charset="0"/>
                <a:cs typeface="Times New Roman" pitchFamily="18" charset="0"/>
              </a:rPr>
              <a:t>К нему подходят прически практически любого вида и любой формы, в том числе и асимметричные прически. Обладатели таких лиц могут быть счастливы от того, что они могут всегда и часто позволить себе менять прическу самым радикальным образом, при этом не подвергая себя опасности сделать заметным какой-нибудь недостаток.</a:t>
            </a:r>
            <a:endParaRPr lang="ru-RU" sz="59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7" y="0"/>
            <a:ext cx="246267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2" y="620688"/>
            <a:ext cx="2016224" cy="276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88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Круглая форма лица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512" y="764704"/>
            <a:ext cx="9180512" cy="6093296"/>
          </a:xfrm>
        </p:spPr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</a:t>
            </a:r>
            <a:endParaRPr lang="ru-RU" dirty="0"/>
          </a:p>
          <a:p>
            <a:pPr marL="0" indent="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Круглое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лицо обладает мягкими плавными линиями перехода от подбородка к скулам и затем ко лбу, нет острых углов и выступающих линий. Как правило, при круглом лице разница между высотой и шириной лица составляет не более 3 см; в незначительной степени различаются и ширина лба, скул и подбородка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ts val="2600"/>
              </a:lnSpc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Рекомендации: </a:t>
            </a:r>
          </a:p>
          <a:p>
            <a:pPr marL="0" indent="0">
              <a:lnSpc>
                <a:spcPts val="2600"/>
              </a:lnSpc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выполнять  объемные вверху прически или начесы в теменной зоне;</a:t>
            </a:r>
          </a:p>
          <a:p>
            <a:pPr marL="0" indent="0">
              <a:lnSpc>
                <a:spcPts val="2600"/>
              </a:lnSpc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не следует полностью прикрывать челкой лоб;</a:t>
            </a:r>
          </a:p>
          <a:p>
            <a:pPr marL="0" indent="0">
              <a:lnSpc>
                <a:spcPts val="2600"/>
              </a:lnSpc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челка косая;</a:t>
            </a:r>
          </a:p>
          <a:p>
            <a:pPr marL="0" indent="0">
              <a:lnSpc>
                <a:spcPts val="2600"/>
              </a:lnSpc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не выполнять прямой пробор;</a:t>
            </a:r>
          </a:p>
          <a:p>
            <a:pPr marL="0" indent="0">
              <a:lnSpc>
                <a:spcPts val="2600"/>
              </a:lnSpc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вьющиеся волосы прикрывающие скулы.</a:t>
            </a:r>
          </a:p>
          <a:p>
            <a:pPr>
              <a:lnSpc>
                <a:spcPts val="3360"/>
              </a:lnSpc>
              <a:buFontTx/>
              <a:buChar char="-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1872208" cy="196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306" y="-17334"/>
            <a:ext cx="2117032" cy="258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21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6408712" cy="76470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Квадратная форма лица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764704"/>
            <a:ext cx="9108504" cy="6093296"/>
          </a:xfrm>
        </p:spPr>
        <p:txBody>
          <a:bodyPr numCol="2"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Характеризуется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широкой нижней челюстью и широким лбом, причем их ширина практически одинакова. То есть для него характерно равновесие верхней и нижней частей, развернутыми углами нижней челюсти, из-за чего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он   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напоминает квадрат.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2700"/>
              </a:lnSpc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2700"/>
              </a:lnSpc>
              <a:buNone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2700"/>
              </a:lnSpc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2700"/>
              </a:lnSpc>
              <a:buNone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2700"/>
              </a:lnSpc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2700"/>
              </a:lnSpc>
              <a:buNone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Рекомендации:</a:t>
            </a:r>
          </a:p>
          <a:p>
            <a:pPr marL="0" indent="0">
              <a:lnSpc>
                <a:spcPts val="27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акцент в прическе должен быть сделан на лоб, с целью ,как можно больше, визуально приподнять его. Волосы ниспадающие на лоб и щеки визуально изменят форму лица, делая его более узким и придавая мягкость. Челку и пряди необходимо хорошо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отфилировать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Подойдут ассиметричные стрижки.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3605"/>
            <a:ext cx="2160240" cy="228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1776"/>
            <a:ext cx="1944217" cy="25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661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72" y="0"/>
            <a:ext cx="5796136" cy="119675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Грушевидная форма лица(трапециевидная)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54900"/>
            <a:ext cx="9108504" cy="5403100"/>
          </a:xfrm>
        </p:spPr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  <a:p>
            <a:pPr marL="0" indent="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небольшую верхнюю и среднюю часть, но, начиная от скул, нижняя часть увеличивается книзу. Верхняя часть такого лица значительно сужена, а нижняя - расширена, углы нижней челюсти обозначены более резко. Девушка с такой формой лица обычно имеет большие щеки и небольшие глаза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Рекомендации:</a:t>
            </a: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Основой любой прически для трапециевидной формы лица должна быть «шапка», которая покрывает верхнюю часть головы и заканчивается на уровне середины ушей. Чтобы скрыть нижнюю часть лица и уменьшить щеки, можно выполнить «шапку» из верхних прядей (макушечная зона, верхние части затылочной, височно-боковой зоны), а нижние оставить до уровня плеч.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" y="1216995"/>
            <a:ext cx="1993805" cy="211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116632"/>
            <a:ext cx="1951585" cy="223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99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156176" cy="141763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Продолговатый тип лица (прямоугольный)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 numCol="2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лицо с высоким лбом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длинным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подбородком, вследствие чего высота лица значительно превышает его ширину.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Ширина на уровне лба, равна ширине на уровне подбородка.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Рекомендации:</a:t>
            </a: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Основная цель, которую необходимо преследовать при выборе прически, — это придание лицу дополнительной ширины и округлости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-для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этого типа лица лучше всего подходит длинная челка до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бровей:</a:t>
            </a: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-Как правило, для данного типа лица подходят любые пышные и достаточно длинные прически, которые обрамляют лицо и таким образом увеличивают его ширину.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23639"/>
            <a:ext cx="1944216" cy="205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82" y="166720"/>
            <a:ext cx="330660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16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6084168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Ромбовидная форма лица (алмазная)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 numCol="2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Частный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случай треугольного лица. В отличие от треугольного лица, ромбовидное лицо характеризуется достаточно большим контрастом между шириной скул и шириной лба, причем последняя вследствие этого как бы немного приближается к ширине подбородка (хотя об их равенстве говорить нельзя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Рекомендации: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Девушкам имеющим такую форму лица стоит носить прически открывающие линию скул, чтобы визуально создать дополнительный объемна линии подбородка и лба. Совсем коротких стрижек следует избегать.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4" y="1268760"/>
            <a:ext cx="210921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18" y="0"/>
            <a:ext cx="2102945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29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5724128" cy="122413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Треугольный тип лица (сердцевидный)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472608"/>
          </a:xfrm>
        </p:spPr>
        <p:txBody>
          <a:bodyPr numCol="2"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Такое лицо шире на уровне лба и скул и сужается к подбородку.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арактерен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славянского типа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лица.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Рекомендации: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визуально уменьшить ширину лба, челку стоит разделить ровным пробором, и слегка открыть центр лба. Челку можно зачесать  к одной либо по двум сторонам. Идеально подойдут прически с длинной до плеч.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40768"/>
            <a:ext cx="2160240" cy="198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23867"/>
            <a:ext cx="1979901" cy="297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106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739</Words>
  <Application>Microsoft Office PowerPoint</Application>
  <PresentationFormat>Экран (4:3)</PresentationFormat>
  <Paragraphs>132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Тема урока: Типы лица. Коррекция формы лица с помощью прически.  </vt:lpstr>
      <vt:lpstr>Формы лица: </vt:lpstr>
      <vt:lpstr>Овальная форма лица</vt:lpstr>
      <vt:lpstr>Круглая форма лица</vt:lpstr>
      <vt:lpstr>Квадратная форма лица</vt:lpstr>
      <vt:lpstr>Грушевидная форма лица(трапециевидная)</vt:lpstr>
      <vt:lpstr>Продолговатый тип лица (прямоугольный)</vt:lpstr>
      <vt:lpstr>Ромбовидная форма лица (алмазная)</vt:lpstr>
      <vt:lpstr>Треугольный тип лица (сердцевидный)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Типы лица. Коррекция формы лица с помощью прически.</dc:title>
  <dc:creator>ноут</dc:creator>
  <cp:lastModifiedBy>Ноут</cp:lastModifiedBy>
  <cp:revision>27</cp:revision>
  <dcterms:created xsi:type="dcterms:W3CDTF">2013-03-27T19:13:22Z</dcterms:created>
  <dcterms:modified xsi:type="dcterms:W3CDTF">2013-04-12T15:28:53Z</dcterms:modified>
</cp:coreProperties>
</file>