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82" r:id="rId2"/>
    <p:sldId id="275" r:id="rId3"/>
    <p:sldId id="276" r:id="rId4"/>
    <p:sldId id="277" r:id="rId5"/>
    <p:sldId id="264" r:id="rId6"/>
    <p:sldId id="271" r:id="rId7"/>
    <p:sldId id="278" r:id="rId8"/>
    <p:sldId id="279" r:id="rId9"/>
    <p:sldId id="260" r:id="rId10"/>
    <p:sldId id="262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29D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72C23-EBB0-4F54-BA42-1090DC9EBA41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AFEF5-B83E-486E-828B-949F9CEF32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8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23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ED812-398B-482D-A520-9B34A89BD04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FEF5-B83E-486E-828B-949F9CEF32B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C93C-6349-4362-9265-81E1858A5B9A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8F90-EBAE-4868-8328-D5139E345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376263"/>
          </a:xfrm>
        </p:spPr>
        <p:txBody>
          <a:bodyPr>
            <a:normAutofit/>
          </a:bodyPr>
          <a:lstStyle/>
          <a:p>
            <a:r>
              <a:rPr lang="ru-RU" dirty="0" smtClean="0"/>
              <a:t>МБОУ гимназия№5 </a:t>
            </a:r>
            <a:r>
              <a:rPr lang="ru-RU" dirty="0" err="1" smtClean="0"/>
              <a:t>г.Морозовск</a:t>
            </a:r>
            <a:r>
              <a:rPr lang="ru-RU" dirty="0" smtClean="0"/>
              <a:t> Ростовская область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3123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УРОК РУССКОГО ЯЗЫКА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«Ь- после шипящих  у имён существительных» 3 класс.</a:t>
            </a:r>
          </a:p>
          <a:p>
            <a:r>
              <a:rPr lang="ru-RU" dirty="0" smtClean="0"/>
              <a:t>Подготовила </a:t>
            </a:r>
          </a:p>
          <a:p>
            <a:r>
              <a:rPr lang="ru-RU" dirty="0" err="1" smtClean="0"/>
              <a:t>Тореева</a:t>
            </a:r>
            <a:r>
              <a:rPr lang="ru-RU" dirty="0" smtClean="0"/>
              <a:t> В.И.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14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1430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>
              <a:buNone/>
            </a:pPr>
            <a:r>
              <a:rPr lang="ru-RU" i="1" dirty="0">
                <a:solidFill>
                  <a:srgbClr val="0000CC"/>
                </a:solidFill>
              </a:rPr>
              <a:t>Вставьте, где необходимо </a:t>
            </a:r>
            <a:r>
              <a:rPr lang="ru-RU" b="1" i="1" dirty="0" err="1">
                <a:solidFill>
                  <a:srgbClr val="0000CC"/>
                </a:solidFill>
              </a:rPr>
              <a:t>ь</a:t>
            </a:r>
            <a:r>
              <a:rPr lang="ru-RU" i="1" dirty="0">
                <a:solidFill>
                  <a:srgbClr val="0000CC"/>
                </a:solidFill>
              </a:rPr>
              <a:t> </a:t>
            </a:r>
            <a:r>
              <a:rPr lang="ru-RU" i="1" dirty="0" smtClean="0">
                <a:solidFill>
                  <a:srgbClr val="0000CC"/>
                </a:solidFill>
              </a:rPr>
              <a:t>знак.</a:t>
            </a:r>
          </a:p>
          <a:p>
            <a:pPr>
              <a:buNone/>
            </a:pPr>
            <a:r>
              <a:rPr lang="ru-RU" i="1" dirty="0" smtClean="0">
                <a:solidFill>
                  <a:srgbClr val="0000CC"/>
                </a:solidFill>
              </a:rPr>
              <a:t>Подчеркните </a:t>
            </a:r>
            <a:r>
              <a:rPr lang="ru-RU" i="1" dirty="0">
                <a:solidFill>
                  <a:srgbClr val="0000CC"/>
                </a:solidFill>
              </a:rPr>
              <a:t>лишнее слово</a:t>
            </a:r>
            <a:r>
              <a:rPr lang="ru-RU" i="1" dirty="0" smtClean="0">
                <a:solidFill>
                  <a:srgbClr val="0000CC"/>
                </a:solidFill>
              </a:rPr>
              <a:t>.</a:t>
            </a:r>
            <a:endParaRPr lang="en-US" i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sz="800" dirty="0" smtClean="0"/>
          </a:p>
          <a:p>
            <a:pPr marL="514350" indent="-514350">
              <a:buAutoNum type="arabicPeriod"/>
            </a:pPr>
            <a:r>
              <a:rPr lang="ru-RU" sz="2800" dirty="0" err="1" smtClean="0"/>
              <a:t>Дремуч__</a:t>
            </a:r>
            <a:r>
              <a:rPr lang="ru-RU" sz="2800" dirty="0" smtClean="0"/>
              <a:t>,  </a:t>
            </a:r>
            <a:r>
              <a:rPr lang="ru-RU" sz="2800" dirty="0" err="1" smtClean="0"/>
              <a:t>хорош__</a:t>
            </a:r>
            <a:r>
              <a:rPr lang="ru-RU" sz="2800" dirty="0" smtClean="0"/>
              <a:t>,   стриж…, </a:t>
            </a:r>
            <a:r>
              <a:rPr lang="ru-RU" sz="2800" dirty="0" err="1" smtClean="0"/>
              <a:t>пригож__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2.   </a:t>
            </a:r>
            <a:r>
              <a:rPr lang="ru-RU" sz="2800" dirty="0"/>
              <a:t>Из-за </a:t>
            </a:r>
            <a:r>
              <a:rPr lang="ru-RU" sz="2800" dirty="0" err="1"/>
              <a:t>рощ</a:t>
            </a:r>
            <a:r>
              <a:rPr lang="ru-RU" sz="2800" dirty="0" err="1" smtClean="0"/>
              <a:t>_</a:t>
            </a:r>
            <a:r>
              <a:rPr lang="ru-RU" sz="2800" dirty="0" smtClean="0"/>
              <a:t>, много </a:t>
            </a:r>
            <a:r>
              <a:rPr lang="ru-RU" sz="2800" dirty="0" err="1"/>
              <a:t>задач</a:t>
            </a:r>
            <a:r>
              <a:rPr lang="ru-RU" sz="2800" dirty="0" err="1" smtClean="0"/>
              <a:t>_</a:t>
            </a:r>
            <a:r>
              <a:rPr lang="ru-RU" sz="2800" dirty="0" smtClean="0"/>
              <a:t>, с </a:t>
            </a:r>
            <a:r>
              <a:rPr lang="ru-RU" sz="2800" dirty="0" err="1" smtClean="0"/>
              <a:t>дач__</a:t>
            </a:r>
            <a:r>
              <a:rPr lang="ru-RU" sz="2800" dirty="0" smtClean="0"/>
              <a:t>,  </a:t>
            </a:r>
            <a:r>
              <a:rPr lang="ru-RU" sz="2800" dirty="0" err="1" smtClean="0"/>
              <a:t>глуш__</a:t>
            </a:r>
            <a:r>
              <a:rPr lang="ru-RU" sz="2800" dirty="0" smtClean="0"/>
              <a:t>.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3.Шалаш…..,скрипач……</a:t>
            </a:r>
            <a:r>
              <a:rPr lang="ru-RU" sz="2800" dirty="0" err="1" smtClean="0"/>
              <a:t>печ</a:t>
            </a:r>
            <a:r>
              <a:rPr lang="ru-RU" sz="2800" dirty="0" smtClean="0"/>
              <a:t>….,ключ…__.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4</a:t>
            </a:r>
            <a:r>
              <a:rPr lang="ru-RU" sz="2800" dirty="0" smtClean="0"/>
              <a:t>.  </a:t>
            </a:r>
            <a:r>
              <a:rPr lang="ru-RU" sz="2800" dirty="0" err="1" smtClean="0"/>
              <a:t>Доч</a:t>
            </a:r>
            <a:r>
              <a:rPr lang="ru-RU" sz="2800" dirty="0" smtClean="0"/>
              <a:t>…,    меч…,     </a:t>
            </a:r>
            <a:r>
              <a:rPr lang="ru-RU" sz="2800" dirty="0" err="1" smtClean="0"/>
              <a:t>ноч</a:t>
            </a:r>
            <a:r>
              <a:rPr lang="ru-RU" sz="2800" dirty="0" smtClean="0"/>
              <a:t>….,</a:t>
            </a:r>
            <a:r>
              <a:rPr lang="ru-RU" sz="2800" dirty="0" err="1" smtClean="0"/>
              <a:t>брош</a:t>
            </a:r>
            <a:r>
              <a:rPr lang="ru-RU" sz="2800" dirty="0" smtClean="0"/>
              <a:t>….__</a:t>
            </a:r>
          </a:p>
          <a:p>
            <a:pPr marL="514350" indent="-514350">
              <a:buNone/>
            </a:pPr>
            <a:endParaRPr lang="ru-RU" sz="1200" dirty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1763713" y="404813"/>
            <a:ext cx="5472112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Лесенка знаний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653088" y="42926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7669213" y="3284538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661150" y="37893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5653088" y="4292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661150" y="37893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7669213" y="32845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724525" y="3573463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732588" y="2997200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</a:rPr>
              <a:t>Б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8027988" y="2492375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23850" y="2349500"/>
            <a:ext cx="388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А – Ничего не понятно  на уроке.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23850" y="3789363"/>
            <a:ext cx="540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Б – Всё понятно. Трудностей не испытываю.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23850" y="5589588"/>
            <a:ext cx="5113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В – Хочу знать больше!</a:t>
            </a:r>
          </a:p>
        </p:txBody>
      </p:sp>
      <p:pic>
        <p:nvPicPr>
          <p:cNvPr id="28695" name="Picture 23" descr="876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365625"/>
            <a:ext cx="2443162" cy="175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Проблема: реши, везде ли нужен мягкий знак?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Ландыш(</a:t>
            </a:r>
            <a:r>
              <a:rPr lang="ru-RU" sz="4800" dirty="0" err="1" smtClean="0"/>
              <a:t>ь</a:t>
            </a:r>
            <a:r>
              <a:rPr lang="ru-RU" sz="4800" dirty="0" smtClean="0"/>
              <a:t>), камыш(</a:t>
            </a:r>
            <a:r>
              <a:rPr lang="ru-RU" sz="4800" dirty="0" err="1" smtClean="0"/>
              <a:t>ь</a:t>
            </a:r>
            <a:r>
              <a:rPr lang="ru-RU" sz="4800" dirty="0" smtClean="0"/>
              <a:t>), задач(</a:t>
            </a:r>
            <a:r>
              <a:rPr lang="ru-RU" sz="4800" dirty="0" err="1" smtClean="0"/>
              <a:t>ь</a:t>
            </a:r>
            <a:r>
              <a:rPr lang="ru-RU" sz="4800" dirty="0" smtClean="0"/>
              <a:t>), </a:t>
            </a:r>
            <a:r>
              <a:rPr lang="ru-RU" sz="4800" dirty="0" err="1" smtClean="0"/>
              <a:t>реч</a:t>
            </a:r>
            <a:r>
              <a:rPr lang="ru-RU" sz="4800" dirty="0" smtClean="0"/>
              <a:t>(</a:t>
            </a:r>
            <a:r>
              <a:rPr lang="ru-RU" sz="4800" dirty="0" err="1" smtClean="0"/>
              <a:t>ь</a:t>
            </a:r>
            <a:r>
              <a:rPr lang="ru-RU" sz="4800" dirty="0" smtClean="0"/>
              <a:t>), </a:t>
            </a:r>
            <a:r>
              <a:rPr lang="ru-RU" sz="4800" dirty="0" err="1" smtClean="0"/>
              <a:t>мелоч</a:t>
            </a:r>
            <a:r>
              <a:rPr lang="ru-RU" sz="4800" dirty="0" smtClean="0"/>
              <a:t>(Ь), </a:t>
            </a:r>
            <a:r>
              <a:rPr lang="ru-RU" sz="4800" dirty="0" err="1" smtClean="0"/>
              <a:t>глуш</a:t>
            </a:r>
            <a:r>
              <a:rPr lang="ru-RU" sz="4800" dirty="0" smtClean="0"/>
              <a:t>(</a:t>
            </a:r>
            <a:r>
              <a:rPr lang="ru-RU" sz="4800" dirty="0" err="1" smtClean="0"/>
              <a:t>ь</a:t>
            </a:r>
            <a:r>
              <a:rPr lang="ru-RU" sz="4800" dirty="0" smtClean="0"/>
              <a:t>),  колюч(</a:t>
            </a:r>
            <a:r>
              <a:rPr lang="ru-RU" sz="4800" dirty="0" err="1" smtClean="0"/>
              <a:t>ь</a:t>
            </a:r>
            <a:r>
              <a:rPr lang="ru-RU" sz="4800" dirty="0" smtClean="0"/>
              <a:t>), </a:t>
            </a:r>
            <a:r>
              <a:rPr lang="ru-RU" sz="4800" dirty="0" err="1" smtClean="0"/>
              <a:t>клю.ч</a:t>
            </a:r>
            <a:r>
              <a:rPr lang="ru-RU" sz="4800" dirty="0" smtClean="0"/>
              <a:t>(</a:t>
            </a:r>
            <a:r>
              <a:rPr lang="ru-RU" sz="4800" dirty="0" err="1" smtClean="0"/>
              <a:t>ь</a:t>
            </a:r>
            <a:r>
              <a:rPr lang="ru-RU" sz="4800" dirty="0" smtClean="0"/>
              <a:t>), туч(</a:t>
            </a:r>
            <a:r>
              <a:rPr lang="ru-RU" sz="4800" dirty="0" err="1" smtClean="0"/>
              <a:t>ь</a:t>
            </a:r>
            <a:r>
              <a:rPr lang="ru-RU" sz="4800" dirty="0" smtClean="0"/>
              <a:t>), дач(</a:t>
            </a:r>
            <a:r>
              <a:rPr lang="ru-RU" sz="4800" dirty="0" err="1" smtClean="0"/>
              <a:t>ь</a:t>
            </a:r>
            <a:r>
              <a:rPr lang="ru-RU" sz="4800" dirty="0" smtClean="0"/>
              <a:t>), хорош(</a:t>
            </a:r>
            <a:r>
              <a:rPr lang="ru-RU" sz="4800" dirty="0" err="1" smtClean="0"/>
              <a:t>ь</a:t>
            </a:r>
            <a:r>
              <a:rPr lang="ru-RU" sz="4800" dirty="0" smtClean="0"/>
              <a:t>),луж(</a:t>
            </a:r>
            <a:r>
              <a:rPr lang="ru-RU" sz="4800" dirty="0" err="1" smtClean="0"/>
              <a:t>ь</a:t>
            </a:r>
            <a:r>
              <a:rPr lang="ru-RU" sz="4800" dirty="0" smtClean="0"/>
              <a:t>),</a:t>
            </a:r>
            <a:r>
              <a:rPr lang="ru-RU" sz="4800" dirty="0" err="1" smtClean="0"/>
              <a:t>тиш</a:t>
            </a:r>
            <a:r>
              <a:rPr lang="ru-RU" sz="4800" dirty="0" smtClean="0"/>
              <a:t>(</a:t>
            </a:r>
            <a:r>
              <a:rPr lang="ru-RU" sz="4800" dirty="0" err="1" smtClean="0"/>
              <a:t>ь</a:t>
            </a:r>
            <a:r>
              <a:rPr lang="ru-RU" sz="4800" dirty="0" smtClean="0"/>
              <a:t>).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Правописание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ема 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Мягкий знак на конце слов после шипящих</a:t>
            </a:r>
            <a:endParaRPr lang="ru-RU" sz="5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стр.44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Вывод: </a:t>
            </a:r>
            <a:r>
              <a:rPr lang="ru-RU" dirty="0" smtClean="0">
                <a:solidFill>
                  <a:srgbClr val="FF0000"/>
                </a:solidFill>
              </a:rPr>
              <a:t>Ь пишется-  у имён сущ. Ж.р. 3 </a:t>
            </a:r>
            <a:r>
              <a:rPr lang="ru-RU" dirty="0" err="1" smtClean="0">
                <a:solidFill>
                  <a:srgbClr val="FF0000"/>
                </a:solidFill>
              </a:rPr>
              <a:t>скл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Ь не пишется – у имён сущ. М.р.   2скл.</a:t>
            </a:r>
          </a:p>
          <a:p>
            <a:pPr>
              <a:buNone/>
            </a:pPr>
            <a:r>
              <a:rPr lang="ru-RU" dirty="0" smtClean="0"/>
              <a:t> у кратких прилагательных</a:t>
            </a:r>
          </a:p>
          <a:p>
            <a:pPr>
              <a:buNone/>
            </a:pPr>
            <a:r>
              <a:rPr lang="ru-RU" dirty="0" smtClean="0"/>
              <a:t>У сущ. мн.ч. в Р.падеже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88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Алгоритм действий при написании слов с шипящими звуками на конце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714620"/>
            <a:ext cx="6429420" cy="135732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220000"/>
              </a:lnSpc>
              <a:buNone/>
            </a:pPr>
            <a:r>
              <a:rPr lang="ru-RU" sz="16000" b="1" dirty="0" smtClean="0">
                <a:latin typeface="Times New Roman" pitchFamily="18" charset="0"/>
                <a:cs typeface="Times New Roman" pitchFamily="18" charset="0"/>
              </a:rPr>
              <a:t>1.Часть речи</a:t>
            </a:r>
          </a:p>
          <a:p>
            <a:pPr>
              <a:lnSpc>
                <a:spcPct val="220000"/>
              </a:lnSpc>
              <a:buNone/>
            </a:pPr>
            <a:r>
              <a:rPr lang="ru-RU" sz="16000" b="1" dirty="0" smtClean="0">
                <a:latin typeface="Times New Roman" pitchFamily="18" charset="0"/>
                <a:cs typeface="Times New Roman" pitchFamily="18" charset="0"/>
              </a:rPr>
              <a:t>2.Вспомнить орфограммы</a:t>
            </a:r>
            <a:endParaRPr lang="ru-RU" sz="1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Образец рассуждения:</a:t>
            </a:r>
            <a:endParaRPr lang="ru-RU" sz="6000" b="1" u="sng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 fontScale="92500"/>
          </a:bodyPr>
          <a:lstStyle/>
          <a:p>
            <a:endParaRPr lang="ru-RU" sz="3200" dirty="0" smtClean="0"/>
          </a:p>
          <a:p>
            <a:pPr algn="ctr">
              <a:buNone/>
            </a:pPr>
            <a:r>
              <a:rPr lang="ru-RU" sz="6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Ноч</a:t>
            </a:r>
            <a:r>
              <a:rPr lang="ru-RU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1.Это имя существительное 3 –его склонения.</a:t>
            </a:r>
          </a:p>
          <a:p>
            <a:pPr>
              <a:lnSpc>
                <a:spcPct val="20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2.На конце имён существительных 3-го склонения пишется  Ь  знак.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Упр.№1</a:t>
            </a:r>
          </a:p>
          <a:p>
            <a:pPr>
              <a:buNone/>
            </a:pPr>
            <a:r>
              <a:rPr lang="ru-RU" dirty="0" err="1" smtClean="0"/>
              <a:t>Им.сущ.м.р</a:t>
            </a:r>
            <a:r>
              <a:rPr lang="ru-RU" dirty="0" smtClean="0"/>
              <a:t>.       </a:t>
            </a:r>
            <a:r>
              <a:rPr lang="ru-RU" dirty="0" err="1" smtClean="0"/>
              <a:t>Им.сущ.ж.р</a:t>
            </a:r>
            <a:r>
              <a:rPr lang="ru-RU" dirty="0" smtClean="0"/>
              <a:t>.          Им.прил.в </a:t>
            </a:r>
          </a:p>
          <a:p>
            <a:pPr>
              <a:buNone/>
            </a:pPr>
            <a:r>
              <a:rPr lang="ru-RU" dirty="0" err="1" smtClean="0"/>
              <a:t>Им.сущ.мн.ч</a:t>
            </a:r>
            <a:r>
              <a:rPr lang="ru-RU" dirty="0" smtClean="0"/>
              <a:t>.                                      краткой фор.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                                          молодёж</a:t>
            </a:r>
            <a:r>
              <a:rPr lang="ru-RU" sz="3400" dirty="0" smtClean="0">
                <a:solidFill>
                  <a:srgbClr val="FF0000"/>
                </a:solidFill>
              </a:rPr>
              <a:t>ь</a:t>
            </a:r>
            <a:r>
              <a:rPr lang="ru-RU" sz="3400" dirty="0" smtClean="0"/>
              <a:t>                         хорош</a:t>
            </a:r>
          </a:p>
          <a:p>
            <a:pPr>
              <a:buNone/>
            </a:pPr>
            <a:r>
              <a:rPr lang="ru-RU" sz="3400" dirty="0" smtClean="0"/>
              <a:t>  плащ                                    доч</a:t>
            </a:r>
            <a:r>
              <a:rPr lang="ru-RU" sz="3400" dirty="0" smtClean="0">
                <a:solidFill>
                  <a:srgbClr val="FF0000"/>
                </a:solidFill>
              </a:rPr>
              <a:t>ь</a:t>
            </a:r>
            <a:r>
              <a:rPr lang="ru-RU" sz="3400" dirty="0" smtClean="0"/>
              <a:t>                                 колюч  </a:t>
            </a:r>
          </a:p>
          <a:p>
            <a:pPr>
              <a:buNone/>
            </a:pPr>
            <a:r>
              <a:rPr lang="ru-RU" sz="3400" dirty="0" smtClean="0"/>
              <a:t>много дач                            реч</a:t>
            </a:r>
            <a:r>
              <a:rPr lang="ru-RU" sz="3400" dirty="0" smtClean="0">
                <a:solidFill>
                  <a:srgbClr val="FF0000"/>
                </a:solidFill>
              </a:rPr>
              <a:t>ь </a:t>
            </a:r>
            <a:r>
              <a:rPr lang="ru-RU" sz="3400" dirty="0" smtClean="0"/>
              <a:t>                               пригож</a:t>
            </a:r>
          </a:p>
          <a:p>
            <a:pPr>
              <a:buNone/>
            </a:pPr>
            <a:r>
              <a:rPr lang="ru-RU" sz="3400" dirty="0" smtClean="0"/>
              <a:t>чертёж                                  мыш</a:t>
            </a:r>
            <a:r>
              <a:rPr lang="ru-RU" sz="3400" dirty="0" smtClean="0">
                <a:solidFill>
                  <a:srgbClr val="FF0000"/>
                </a:solidFill>
              </a:rPr>
              <a:t>ь</a:t>
            </a:r>
          </a:p>
          <a:p>
            <a:pPr>
              <a:buNone/>
            </a:pPr>
            <a:r>
              <a:rPr lang="ru-RU" sz="3400" dirty="0" smtClean="0"/>
              <a:t>кирпич                          </a:t>
            </a:r>
          </a:p>
          <a:p>
            <a:pPr>
              <a:buNone/>
            </a:pPr>
            <a:r>
              <a:rPr lang="ru-RU" sz="3400" dirty="0" smtClean="0"/>
              <a:t>мало задач</a:t>
            </a:r>
          </a:p>
          <a:p>
            <a:pPr>
              <a:buNone/>
            </a:pPr>
            <a:r>
              <a:rPr lang="ru-RU" sz="3400" dirty="0" smtClean="0"/>
              <a:t>жду встреч</a:t>
            </a:r>
          </a:p>
          <a:p>
            <a:pPr>
              <a:buNone/>
            </a:pPr>
            <a:r>
              <a:rPr lang="ru-RU" sz="3400" dirty="0" smtClean="0"/>
              <a:t>сторож</a:t>
            </a:r>
          </a:p>
          <a:p>
            <a:pPr>
              <a:buNone/>
            </a:pPr>
            <a:r>
              <a:rPr lang="ru-RU" sz="3400" dirty="0" smtClean="0"/>
              <a:t>ландыш</a:t>
            </a:r>
          </a:p>
          <a:p>
            <a:pPr>
              <a:buNone/>
            </a:pPr>
            <a:r>
              <a:rPr lang="ru-RU" sz="3400" dirty="0" smtClean="0"/>
              <a:t>врач</a:t>
            </a:r>
          </a:p>
          <a:p>
            <a:pPr>
              <a:buNone/>
            </a:pPr>
            <a:r>
              <a:rPr lang="ru-RU" sz="3400" dirty="0" smtClean="0"/>
              <a:t>малыш</a:t>
            </a:r>
          </a:p>
          <a:p>
            <a:pPr>
              <a:buNone/>
            </a:pPr>
            <a:r>
              <a:rPr lang="ru-RU" sz="3400" dirty="0" smtClean="0"/>
              <a:t>стриж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143000"/>
            <a:ext cx="8229600" cy="500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</a:p>
          <a:p>
            <a:pPr>
              <a:buNone/>
            </a:pPr>
            <a:r>
              <a:rPr lang="ru-RU" i="1" dirty="0" smtClean="0">
                <a:solidFill>
                  <a:srgbClr val="3333FF"/>
                </a:solidFill>
              </a:rPr>
              <a:t>Найдите слова на изучаемую тему, поясните правописание этих слов.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Праздник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света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Март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называют радостным  праздником света. Солнечный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отражается на ослепительной скатерти снегов. Воздух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свеж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прозрачен.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Пробираешься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рыхлому снегу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глушь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леса.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лыж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слетают комья снега. С макушки ели свалилась тяжёлая шапка снега и с шумом упала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навзничь.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Слышишь трель дятла. Празднично в весеннем лесу!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287</Words>
  <Application>Microsoft Office PowerPoint</Application>
  <PresentationFormat>Экран (4:3)</PresentationFormat>
  <Paragraphs>75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МБОУ гимназия№5 г.Морозовск Ростовская область</vt:lpstr>
      <vt:lpstr>Проблема: реши, везде ли нужен мягкий знак?</vt:lpstr>
      <vt:lpstr>Правописание</vt:lpstr>
      <vt:lpstr>Работа с учебником.</vt:lpstr>
      <vt:lpstr>Алгоритм действий при написании слов с шипящими звуками на конце</vt:lpstr>
      <vt:lpstr>Образец рассуждения:</vt:lpstr>
      <vt:lpstr>Работа с учебником</vt:lpstr>
      <vt:lpstr>Проверь.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«Правописание»   Урок 97   Тема :   Мягкий знак на конце слов после шипящих </dc:title>
  <dc:creator>Frenk Moody</dc:creator>
  <cp:lastModifiedBy>вера  ивановна</cp:lastModifiedBy>
  <cp:revision>58</cp:revision>
  <dcterms:created xsi:type="dcterms:W3CDTF">2010-03-14T15:13:33Z</dcterms:created>
  <dcterms:modified xsi:type="dcterms:W3CDTF">2012-04-12T08:00:00Z</dcterms:modified>
</cp:coreProperties>
</file>