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F20A-CD14-434E-9825-27DF02B5704A}" type="datetimeFigureOut">
              <a:rPr lang="ru-RU" smtClean="0"/>
              <a:t>03.05.2012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2387-6AB7-496E-BB60-52AFBFDABB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F20A-CD14-434E-9825-27DF02B5704A}" type="datetimeFigureOut">
              <a:rPr lang="ru-RU" smtClean="0"/>
              <a:t>03.05.2012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2387-6AB7-496E-BB60-52AFBFDABB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F20A-CD14-434E-9825-27DF02B5704A}" type="datetimeFigureOut">
              <a:rPr lang="ru-RU" smtClean="0"/>
              <a:t>03.05.2012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2387-6AB7-496E-BB60-52AFBFDABBB9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F20A-CD14-434E-9825-27DF02B5704A}" type="datetimeFigureOut">
              <a:rPr lang="ru-RU" smtClean="0"/>
              <a:t>03.05.2012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2387-6AB7-496E-BB60-52AFBFDABBB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F20A-CD14-434E-9825-27DF02B5704A}" type="datetimeFigureOut">
              <a:rPr lang="ru-RU" smtClean="0"/>
              <a:t>03.05.2012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2387-6AB7-496E-BB60-52AFBFDABB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F20A-CD14-434E-9825-27DF02B5704A}" type="datetimeFigureOut">
              <a:rPr lang="ru-RU" smtClean="0"/>
              <a:t>03.05.2012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2387-6AB7-496E-BB60-52AFBFDABBB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F20A-CD14-434E-9825-27DF02B5704A}" type="datetimeFigureOut">
              <a:rPr lang="ru-RU" smtClean="0"/>
              <a:t>03.05.2012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2387-6AB7-496E-BB60-52AFBFDABB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F20A-CD14-434E-9825-27DF02B5704A}" type="datetimeFigureOut">
              <a:rPr lang="ru-RU" smtClean="0"/>
              <a:t>03.05.2012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2387-6AB7-496E-BB60-52AFBFDABB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F20A-CD14-434E-9825-27DF02B5704A}" type="datetimeFigureOut">
              <a:rPr lang="ru-RU" smtClean="0"/>
              <a:t>03.05.2012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2387-6AB7-496E-BB60-52AFBFDABB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F20A-CD14-434E-9825-27DF02B5704A}" type="datetimeFigureOut">
              <a:rPr lang="ru-RU" smtClean="0"/>
              <a:t>03.05.2012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2387-6AB7-496E-BB60-52AFBFDABBB9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F20A-CD14-434E-9825-27DF02B5704A}" type="datetimeFigureOut">
              <a:rPr lang="ru-RU" smtClean="0"/>
              <a:t>03.05.2012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2387-6AB7-496E-BB60-52AFBFDABBB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AAFF20A-CD14-434E-9825-27DF02B5704A}" type="datetimeFigureOut">
              <a:rPr lang="ru-RU" smtClean="0"/>
              <a:t>03.05.2012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25C2387-6AB7-496E-BB60-52AFBFDABBB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370100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Обобщение знаний о имени прилагательном.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Урок русского языка.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Выполнила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учитель начальных классов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Голубева С. 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49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Стол, синее, пчелка, падает, идет, хищная, ворона, большой, играют, бежит,  снег, белый.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06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2377177"/>
              </p:ext>
            </p:extLst>
          </p:nvPr>
        </p:nvGraphicFramePr>
        <p:xfrm>
          <a:off x="827585" y="2564902"/>
          <a:ext cx="7632846" cy="345638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544282"/>
                <a:gridCol w="2544282"/>
                <a:gridCol w="2544282"/>
              </a:tblGrid>
              <a:tr h="6912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существительное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глагол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прилагательное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912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стол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падает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синее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912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пчелка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идет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хищная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912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ворона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играют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большой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912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снег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бежит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белый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i="1" dirty="0"/>
              <a:t>*Наступила весна. Тает снег. Журчат ручьи. Светит солнце. Летят птицы</a:t>
            </a:r>
            <a:r>
              <a:rPr lang="ru-RU" sz="3200" b="1" i="1" dirty="0" smtClean="0"/>
              <a:t>.</a:t>
            </a:r>
          </a:p>
          <a:p>
            <a:pPr marL="0" indent="0">
              <a:buNone/>
            </a:pPr>
            <a:endParaRPr lang="ru-RU" sz="3200" b="1" i="1" dirty="0"/>
          </a:p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r>
              <a:rPr lang="ru-RU" sz="3200" b="1" i="1" dirty="0" smtClean="0"/>
              <a:t>*</a:t>
            </a:r>
            <a:r>
              <a:rPr lang="ru-RU" sz="3200" b="1" i="1" dirty="0"/>
              <a:t>Наступила ранняя весна. Тает последний снег. Журчат говорливые ручьи. Светит ласковое солнце. Летят голосистые птицы.</a:t>
            </a:r>
            <a:endParaRPr lang="ru-RU" sz="3200" dirty="0"/>
          </a:p>
          <a:p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68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Зимний снег</a:t>
            </a:r>
          </a:p>
          <a:p>
            <a:pPr marL="0" indent="0" algn="ctr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Искристый, колючий, пушистый, серебристый,  белый, свежий.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640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Весенний снег</a:t>
            </a:r>
          </a:p>
          <a:p>
            <a:pPr marL="0" indent="0" algn="ctr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Последний, мокрый, грязный, мягкий, рыхлый, серый.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0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</TotalTime>
  <Words>110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Обобщение знаний о имени прилагательном. Урок русского языка.   Выполнила  учитель начальных классов  Голубева С. 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school10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Обобщение знаний о имени прилагательном. Урок русского языка.   Выполнила  учитель начальных классов  Голубева С. В.</dc:title>
  <dc:creator>teacher10-5</dc:creator>
  <cp:lastModifiedBy>teacher10-5</cp:lastModifiedBy>
  <cp:revision>3</cp:revision>
  <dcterms:created xsi:type="dcterms:W3CDTF">2012-05-03T19:51:08Z</dcterms:created>
  <dcterms:modified xsi:type="dcterms:W3CDTF">2012-05-03T20:15:48Z</dcterms:modified>
</cp:coreProperties>
</file>