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9"/>
  </p:notesMasterIdLst>
  <p:sldIdLst>
    <p:sldId id="256" r:id="rId2"/>
    <p:sldId id="258" r:id="rId3"/>
    <p:sldId id="279" r:id="rId4"/>
    <p:sldId id="259" r:id="rId5"/>
    <p:sldId id="280" r:id="rId6"/>
    <p:sldId id="281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6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52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76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05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29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58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082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12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38603-FF8E-41C9-A452-EF96B5561471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571258-B224-439C-8950-4E3656568B74}">
      <dgm:prSet phldrT="[Текст]" custT="1"/>
      <dgm:spPr/>
      <dgm:t>
        <a:bodyPr/>
        <a:lstStyle/>
        <a:p>
          <a:r>
            <a:rPr lang="ru-RU" sz="1700" dirty="0" smtClean="0"/>
            <a:t>Конференции</a:t>
          </a:r>
          <a:endParaRPr lang="ru-RU" sz="1700" dirty="0"/>
        </a:p>
      </dgm:t>
    </dgm:pt>
    <dgm:pt modelId="{1A4FC086-E7A7-44D8-9100-727E8C5991A9}" type="parTrans" cxnId="{88ED5D5B-32C7-4374-8656-AA015642507D}">
      <dgm:prSet/>
      <dgm:spPr/>
      <dgm:t>
        <a:bodyPr/>
        <a:lstStyle/>
        <a:p>
          <a:endParaRPr lang="ru-RU"/>
        </a:p>
      </dgm:t>
    </dgm:pt>
    <dgm:pt modelId="{68D59FE2-649C-4B56-8CAD-CE7D2104876D}" type="sibTrans" cxnId="{88ED5D5B-32C7-4374-8656-AA015642507D}">
      <dgm:prSet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01BE6BD-F7A5-42CD-868B-6CFADCFB2CF9}">
      <dgm:prSet phldrT="[Текст]"/>
      <dgm:spPr/>
      <dgm:t>
        <a:bodyPr/>
        <a:lstStyle/>
        <a:p>
          <a:r>
            <a:rPr lang="ru-RU" dirty="0" smtClean="0"/>
            <a:t>Игры</a:t>
          </a:r>
          <a:endParaRPr lang="ru-RU" dirty="0"/>
        </a:p>
      </dgm:t>
    </dgm:pt>
    <dgm:pt modelId="{3C90AFBE-AD9C-43EE-AAE8-A964B73CCC8A}" type="parTrans" cxnId="{536D82AF-5D99-4C9B-B95D-B9D9D90B2C28}">
      <dgm:prSet/>
      <dgm:spPr/>
      <dgm:t>
        <a:bodyPr/>
        <a:lstStyle/>
        <a:p>
          <a:endParaRPr lang="ru-RU"/>
        </a:p>
      </dgm:t>
    </dgm:pt>
    <dgm:pt modelId="{6A81B047-6AD2-4AAF-96D9-605DC943BB25}" type="sibTrans" cxnId="{536D82AF-5D99-4C9B-B95D-B9D9D90B2C28}">
      <dgm:prSet/>
      <dgm:spPr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9F7A4FA8-AD0E-4ACD-8220-01672BAB7B58}">
      <dgm:prSet phldrT="[Текст]"/>
      <dgm:spPr/>
      <dgm:t>
        <a:bodyPr/>
        <a:lstStyle/>
        <a:p>
          <a:r>
            <a:rPr lang="ru-RU" dirty="0" smtClean="0"/>
            <a:t>экскурсии</a:t>
          </a:r>
          <a:endParaRPr lang="ru-RU" dirty="0"/>
        </a:p>
      </dgm:t>
    </dgm:pt>
    <dgm:pt modelId="{30039F29-32CF-46EF-9D5A-623E415B34A1}" type="parTrans" cxnId="{91A5839B-1A02-40D6-BDFF-721DA8DD09DB}">
      <dgm:prSet/>
      <dgm:spPr/>
      <dgm:t>
        <a:bodyPr/>
        <a:lstStyle/>
        <a:p>
          <a:endParaRPr lang="ru-RU"/>
        </a:p>
      </dgm:t>
    </dgm:pt>
    <dgm:pt modelId="{4FA76DCF-55AC-49A8-BEAC-3302AAE38E43}" type="sibTrans" cxnId="{91A5839B-1A02-40D6-BDFF-721DA8DD09DB}">
      <dgm:prSet/>
      <dgm:spPr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04F65582-0840-4DA3-B168-D1C92D8EADB4}">
      <dgm:prSet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</a:rPr>
            <a:t>Мы живем интересно</a:t>
          </a:r>
          <a:endParaRPr lang="ru-RU" sz="3600" dirty="0">
            <a:solidFill>
              <a:schemeClr val="tx1"/>
            </a:solidFill>
          </a:endParaRPr>
        </a:p>
      </dgm:t>
    </dgm:pt>
    <dgm:pt modelId="{694A0035-4438-44DA-9E49-A856CCFCE171}" type="sibTrans" cxnId="{6AE27282-8DEC-4702-8B06-46CB7B008F6B}">
      <dgm:prSet/>
      <dgm:spPr>
        <a:blipFill>
          <a:blip xmlns:r="http://schemas.openxmlformats.org/officeDocument/2006/relationships" r:embed="rId4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A1DE956-0D36-4055-BA82-E7915DEF2235}" type="parTrans" cxnId="{6AE27282-8DEC-4702-8B06-46CB7B008F6B}">
      <dgm:prSet/>
      <dgm:spPr/>
      <dgm:t>
        <a:bodyPr/>
        <a:lstStyle/>
        <a:p>
          <a:endParaRPr lang="ru-RU"/>
        </a:p>
      </dgm:t>
    </dgm:pt>
    <dgm:pt modelId="{FBEB2296-1E03-4094-85A2-64BA60369229}" type="pres">
      <dgm:prSet presAssocID="{11638603-FF8E-41C9-A452-EF96B55614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586C22-9375-4A8F-9FFD-5943CAD2507E}" type="pres">
      <dgm:prSet presAssocID="{11638603-FF8E-41C9-A452-EF96B5561471}" presName="Name1" presStyleCnt="0"/>
      <dgm:spPr/>
    </dgm:pt>
    <dgm:pt modelId="{6915F557-68E6-43B7-B86E-FE6635617E94}" type="pres">
      <dgm:prSet presAssocID="{694A0035-4438-44DA-9E49-A856CCFCE171}" presName="picture_1" presStyleCnt="0"/>
      <dgm:spPr/>
    </dgm:pt>
    <dgm:pt modelId="{0FFE2EF6-2B1C-4642-9BF7-C9A7BF0F6E12}" type="pres">
      <dgm:prSet presAssocID="{694A0035-4438-44DA-9E49-A856CCFCE171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A547A118-208B-4265-B29D-A4993E2E197F}" type="pres">
      <dgm:prSet presAssocID="{04F65582-0840-4DA3-B168-D1C92D8EADB4}" presName="text_1" presStyleLbl="node1" presStyleIdx="0" presStyleCnt="0" custLinFactY="-35869" custLinFactNeighborX="-280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A5E4-F3D4-4667-B47A-99DE2D9D7CF4}" type="pres">
      <dgm:prSet presAssocID="{68D59FE2-649C-4B56-8CAD-CE7D2104876D}" presName="picture_2" presStyleCnt="0"/>
      <dgm:spPr/>
    </dgm:pt>
    <dgm:pt modelId="{ACDB5FEB-14A9-4EEF-AD08-4F2F7B31D98F}" type="pres">
      <dgm:prSet presAssocID="{68D59FE2-649C-4B56-8CAD-CE7D2104876D}" presName="pictureRepeatNode" presStyleLbl="alignImgPlace1" presStyleIdx="1" presStyleCnt="4" custLinFactNeighborX="-65501" custLinFactNeighborY="1294"/>
      <dgm:spPr/>
      <dgm:t>
        <a:bodyPr/>
        <a:lstStyle/>
        <a:p>
          <a:endParaRPr lang="ru-RU"/>
        </a:p>
      </dgm:t>
    </dgm:pt>
    <dgm:pt modelId="{AB75ABF6-63D4-4DD7-AB61-676181A764F5}" type="pres">
      <dgm:prSet presAssocID="{8C571258-B224-439C-8950-4E3656568B74}" presName="line_2" presStyleLbl="parChTrans1D1" presStyleIdx="0" presStyleCnt="3" custFlipVert="1" custSzY="45720" custScaleX="62347"/>
      <dgm:spPr/>
    </dgm:pt>
    <dgm:pt modelId="{753A7C72-78FC-4059-BB4E-9D02140C7B2D}" type="pres">
      <dgm:prSet presAssocID="{8C571258-B224-439C-8950-4E3656568B74}" presName="textparent_2" presStyleLbl="node1" presStyleIdx="0" presStyleCnt="0"/>
      <dgm:spPr/>
    </dgm:pt>
    <dgm:pt modelId="{A57B8AA5-E08E-4BCB-B393-EBD79DBCD36A}" type="pres">
      <dgm:prSet presAssocID="{8C571258-B224-439C-8950-4E3656568B74}" presName="text_2" presStyleLbl="revTx" presStyleIdx="0" presStyleCnt="3" custScaleX="521015" custScaleY="112724" custLinFactX="-82705" custLinFactNeighborX="-100000" custLinFactNeighborY="-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BDD6-0BA9-46A6-ABAA-14364E17C4AA}" type="pres">
      <dgm:prSet presAssocID="{6A81B047-6AD2-4AAF-96D9-605DC943BB25}" presName="picture_3" presStyleCnt="0"/>
      <dgm:spPr/>
    </dgm:pt>
    <dgm:pt modelId="{00FEF658-3CEC-4B9C-BD99-471DC3D480FA}" type="pres">
      <dgm:prSet presAssocID="{6A81B047-6AD2-4AAF-96D9-605DC943BB25}" presName="pictureRepeatNode" presStyleLbl="alignImgPlace1" presStyleIdx="2" presStyleCnt="4" custLinFactNeighborX="-49006" custLinFactNeighborY="10626"/>
      <dgm:spPr/>
      <dgm:t>
        <a:bodyPr/>
        <a:lstStyle/>
        <a:p>
          <a:endParaRPr lang="ru-RU"/>
        </a:p>
      </dgm:t>
    </dgm:pt>
    <dgm:pt modelId="{2D6CA9ED-B267-4F35-82DA-3C8D09B774CB}" type="pres">
      <dgm:prSet presAssocID="{201BE6BD-F7A5-42CD-868B-6CFADCFB2CF9}" presName="line_3" presStyleLbl="parChTrans1D1" presStyleIdx="1" presStyleCnt="3"/>
      <dgm:spPr/>
    </dgm:pt>
    <dgm:pt modelId="{1BD78F6F-FBFC-4D27-8FDA-3979BF7F49E9}" type="pres">
      <dgm:prSet presAssocID="{201BE6BD-F7A5-42CD-868B-6CFADCFB2CF9}" presName="textparent_3" presStyleLbl="node1" presStyleIdx="0" presStyleCnt="0"/>
      <dgm:spPr/>
    </dgm:pt>
    <dgm:pt modelId="{FBACF96E-B450-4FD3-A96B-01C405D1263D}" type="pres">
      <dgm:prSet presAssocID="{201BE6BD-F7A5-42CD-868B-6CFADCFB2CF9}" presName="text_3" presStyleLbl="revTx" presStyleIdx="1" presStyleCnt="3" custScaleX="171813" custLinFactNeighborX="-54237" custLinFactNeighborY="5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C3E34-E72A-4969-911A-AA6DE4BFDD44}" type="pres">
      <dgm:prSet presAssocID="{4FA76DCF-55AC-49A8-BEAC-3302AAE38E43}" presName="picture_4" presStyleCnt="0"/>
      <dgm:spPr/>
    </dgm:pt>
    <dgm:pt modelId="{7C1D5B25-C55C-4A67-A5EF-CFE8E6960123}" type="pres">
      <dgm:prSet presAssocID="{4FA76DCF-55AC-49A8-BEAC-3302AAE38E43}" presName="pictureRepeatNode" presStyleLbl="alignImgPlace1" presStyleIdx="3" presStyleCnt="4" custLinFactNeighborX="-34006" custLinFactNeighborY="4207"/>
      <dgm:spPr/>
      <dgm:t>
        <a:bodyPr/>
        <a:lstStyle/>
        <a:p>
          <a:endParaRPr lang="ru-RU"/>
        </a:p>
      </dgm:t>
    </dgm:pt>
    <dgm:pt modelId="{B4E20C37-0D3D-4AF1-B7B0-46362CB3E1CF}" type="pres">
      <dgm:prSet presAssocID="{9F7A4FA8-AD0E-4ACD-8220-01672BAB7B58}" presName="line_4" presStyleLbl="parChTrans1D1" presStyleIdx="2" presStyleCnt="3"/>
      <dgm:spPr/>
    </dgm:pt>
    <dgm:pt modelId="{F63795D4-F063-4215-A3C0-2DB280D57EF5}" type="pres">
      <dgm:prSet presAssocID="{9F7A4FA8-AD0E-4ACD-8220-01672BAB7B58}" presName="textparent_4" presStyleLbl="node1" presStyleIdx="0" presStyleCnt="0"/>
      <dgm:spPr/>
    </dgm:pt>
    <dgm:pt modelId="{587F1B19-290C-4F22-BCFC-3878DA3BA9E0}" type="pres">
      <dgm:prSet presAssocID="{9F7A4FA8-AD0E-4ACD-8220-01672BAB7B58}" presName="text_4" presStyleLbl="revTx" presStyleIdx="2" presStyleCnt="3" custLinFactNeighborX="-20595" custLinFactNeighborY="-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CEF67-BB2A-4A43-A20A-C38B388ABA46}" type="presOf" srcId="{201BE6BD-F7A5-42CD-868B-6CFADCFB2CF9}" destId="{FBACF96E-B450-4FD3-A96B-01C405D1263D}" srcOrd="0" destOrd="0" presId="urn:microsoft.com/office/officeart/2008/layout/CircularPictureCallout"/>
    <dgm:cxn modelId="{6AE27282-8DEC-4702-8B06-46CB7B008F6B}" srcId="{11638603-FF8E-41C9-A452-EF96B5561471}" destId="{04F65582-0840-4DA3-B168-D1C92D8EADB4}" srcOrd="0" destOrd="0" parTransId="{CA1DE956-0D36-4055-BA82-E7915DEF2235}" sibTransId="{694A0035-4438-44DA-9E49-A856CCFCE171}"/>
    <dgm:cxn modelId="{32955845-77E7-4AA6-8255-73BD7AA5D337}" type="presOf" srcId="{6A81B047-6AD2-4AAF-96D9-605DC943BB25}" destId="{00FEF658-3CEC-4B9C-BD99-471DC3D480FA}" srcOrd="0" destOrd="0" presId="urn:microsoft.com/office/officeart/2008/layout/CircularPictureCallout"/>
    <dgm:cxn modelId="{68D8F927-9A29-4622-A9DF-D892BC2AD062}" type="presOf" srcId="{4FA76DCF-55AC-49A8-BEAC-3302AAE38E43}" destId="{7C1D5B25-C55C-4A67-A5EF-CFE8E6960123}" srcOrd="0" destOrd="0" presId="urn:microsoft.com/office/officeart/2008/layout/CircularPictureCallout"/>
    <dgm:cxn modelId="{955EE826-3AD8-4650-BAF3-3C16C4D94EB2}" type="presOf" srcId="{694A0035-4438-44DA-9E49-A856CCFCE171}" destId="{0FFE2EF6-2B1C-4642-9BF7-C9A7BF0F6E12}" srcOrd="0" destOrd="0" presId="urn:microsoft.com/office/officeart/2008/layout/CircularPictureCallout"/>
    <dgm:cxn modelId="{42B596A1-CACF-4E32-A5D8-3416EB9FCEEC}" type="presOf" srcId="{04F65582-0840-4DA3-B168-D1C92D8EADB4}" destId="{A547A118-208B-4265-B29D-A4993E2E197F}" srcOrd="0" destOrd="0" presId="urn:microsoft.com/office/officeart/2008/layout/CircularPictureCallout"/>
    <dgm:cxn modelId="{88ED5D5B-32C7-4374-8656-AA015642507D}" srcId="{11638603-FF8E-41C9-A452-EF96B5561471}" destId="{8C571258-B224-439C-8950-4E3656568B74}" srcOrd="1" destOrd="0" parTransId="{1A4FC086-E7A7-44D8-9100-727E8C5991A9}" sibTransId="{68D59FE2-649C-4B56-8CAD-CE7D2104876D}"/>
    <dgm:cxn modelId="{9F139BC7-ABBF-4157-BA2D-DAA9C279EC47}" type="presOf" srcId="{68D59FE2-649C-4B56-8CAD-CE7D2104876D}" destId="{ACDB5FEB-14A9-4EEF-AD08-4F2F7B31D98F}" srcOrd="0" destOrd="0" presId="urn:microsoft.com/office/officeart/2008/layout/CircularPictureCallout"/>
    <dgm:cxn modelId="{AE450729-EE1F-4689-A00B-1EC0F0D01AFE}" type="presOf" srcId="{8C571258-B224-439C-8950-4E3656568B74}" destId="{A57B8AA5-E08E-4BCB-B393-EBD79DBCD36A}" srcOrd="0" destOrd="0" presId="urn:microsoft.com/office/officeart/2008/layout/CircularPictureCallout"/>
    <dgm:cxn modelId="{536D82AF-5D99-4C9B-B95D-B9D9D90B2C28}" srcId="{11638603-FF8E-41C9-A452-EF96B5561471}" destId="{201BE6BD-F7A5-42CD-868B-6CFADCFB2CF9}" srcOrd="2" destOrd="0" parTransId="{3C90AFBE-AD9C-43EE-AAE8-A964B73CCC8A}" sibTransId="{6A81B047-6AD2-4AAF-96D9-605DC943BB25}"/>
    <dgm:cxn modelId="{8AB1B33C-1524-4812-9F97-C02585AA18C7}" type="presOf" srcId="{11638603-FF8E-41C9-A452-EF96B5561471}" destId="{FBEB2296-1E03-4094-85A2-64BA60369229}" srcOrd="0" destOrd="0" presId="urn:microsoft.com/office/officeart/2008/layout/CircularPictureCallout"/>
    <dgm:cxn modelId="{91A5839B-1A02-40D6-BDFF-721DA8DD09DB}" srcId="{11638603-FF8E-41C9-A452-EF96B5561471}" destId="{9F7A4FA8-AD0E-4ACD-8220-01672BAB7B58}" srcOrd="3" destOrd="0" parTransId="{30039F29-32CF-46EF-9D5A-623E415B34A1}" sibTransId="{4FA76DCF-55AC-49A8-BEAC-3302AAE38E43}"/>
    <dgm:cxn modelId="{98D38171-F0F0-4405-BC02-34263400A3BD}" type="presOf" srcId="{9F7A4FA8-AD0E-4ACD-8220-01672BAB7B58}" destId="{587F1B19-290C-4F22-BCFC-3878DA3BA9E0}" srcOrd="0" destOrd="0" presId="urn:microsoft.com/office/officeart/2008/layout/CircularPictureCallout"/>
    <dgm:cxn modelId="{D23D503A-A66F-4081-ADCC-7B53E29880F9}" type="presParOf" srcId="{FBEB2296-1E03-4094-85A2-64BA60369229}" destId="{44586C22-9375-4A8F-9FFD-5943CAD2507E}" srcOrd="0" destOrd="0" presId="urn:microsoft.com/office/officeart/2008/layout/CircularPictureCallout"/>
    <dgm:cxn modelId="{ACA4CCF7-6DAC-4AA5-86D7-EFA77B171282}" type="presParOf" srcId="{44586C22-9375-4A8F-9FFD-5943CAD2507E}" destId="{6915F557-68E6-43B7-B86E-FE6635617E94}" srcOrd="0" destOrd="0" presId="urn:microsoft.com/office/officeart/2008/layout/CircularPictureCallout"/>
    <dgm:cxn modelId="{859CA4C0-A3AA-4F9D-9476-F00906637A96}" type="presParOf" srcId="{6915F557-68E6-43B7-B86E-FE6635617E94}" destId="{0FFE2EF6-2B1C-4642-9BF7-C9A7BF0F6E12}" srcOrd="0" destOrd="0" presId="urn:microsoft.com/office/officeart/2008/layout/CircularPictureCallout"/>
    <dgm:cxn modelId="{3F0A39BE-B08F-4823-ABD9-21B9D5FF7738}" type="presParOf" srcId="{44586C22-9375-4A8F-9FFD-5943CAD2507E}" destId="{A547A118-208B-4265-B29D-A4993E2E197F}" srcOrd="1" destOrd="0" presId="urn:microsoft.com/office/officeart/2008/layout/CircularPictureCallout"/>
    <dgm:cxn modelId="{A6C4F87A-487A-4611-9415-C7A6E31025A2}" type="presParOf" srcId="{44586C22-9375-4A8F-9FFD-5943CAD2507E}" destId="{445DA5E4-F3D4-4667-B47A-99DE2D9D7CF4}" srcOrd="2" destOrd="0" presId="urn:microsoft.com/office/officeart/2008/layout/CircularPictureCallout"/>
    <dgm:cxn modelId="{7120B55E-8B0F-478F-A82A-C526BA38892B}" type="presParOf" srcId="{445DA5E4-F3D4-4667-B47A-99DE2D9D7CF4}" destId="{ACDB5FEB-14A9-4EEF-AD08-4F2F7B31D98F}" srcOrd="0" destOrd="0" presId="urn:microsoft.com/office/officeart/2008/layout/CircularPictureCallout"/>
    <dgm:cxn modelId="{93029854-F2E1-4B80-B135-B0DB27E1E33B}" type="presParOf" srcId="{44586C22-9375-4A8F-9FFD-5943CAD2507E}" destId="{AB75ABF6-63D4-4DD7-AB61-676181A764F5}" srcOrd="3" destOrd="0" presId="urn:microsoft.com/office/officeart/2008/layout/CircularPictureCallout"/>
    <dgm:cxn modelId="{CBEF464E-1371-4BBD-A0C4-DA6EC37F0FDE}" type="presParOf" srcId="{44586C22-9375-4A8F-9FFD-5943CAD2507E}" destId="{753A7C72-78FC-4059-BB4E-9D02140C7B2D}" srcOrd="4" destOrd="0" presId="urn:microsoft.com/office/officeart/2008/layout/CircularPictureCallout"/>
    <dgm:cxn modelId="{ABFCBB1C-F1DE-4933-A73F-C412F86CFAE4}" type="presParOf" srcId="{753A7C72-78FC-4059-BB4E-9D02140C7B2D}" destId="{A57B8AA5-E08E-4BCB-B393-EBD79DBCD36A}" srcOrd="0" destOrd="0" presId="urn:microsoft.com/office/officeart/2008/layout/CircularPictureCallout"/>
    <dgm:cxn modelId="{D0776FB9-4A61-4DA9-AB24-4B0322DDE6A8}" type="presParOf" srcId="{44586C22-9375-4A8F-9FFD-5943CAD2507E}" destId="{89B0BDD6-0BA9-46A6-ABAA-14364E17C4AA}" srcOrd="5" destOrd="0" presId="urn:microsoft.com/office/officeart/2008/layout/CircularPictureCallout"/>
    <dgm:cxn modelId="{77D3D306-5362-4D49-BFDE-6F8484E0B9B8}" type="presParOf" srcId="{89B0BDD6-0BA9-46A6-ABAA-14364E17C4AA}" destId="{00FEF658-3CEC-4B9C-BD99-471DC3D480FA}" srcOrd="0" destOrd="0" presId="urn:microsoft.com/office/officeart/2008/layout/CircularPictureCallout"/>
    <dgm:cxn modelId="{E9C6E599-6896-4799-A7E8-C4D4D1A78634}" type="presParOf" srcId="{44586C22-9375-4A8F-9FFD-5943CAD2507E}" destId="{2D6CA9ED-B267-4F35-82DA-3C8D09B774CB}" srcOrd="6" destOrd="0" presId="urn:microsoft.com/office/officeart/2008/layout/CircularPictureCallout"/>
    <dgm:cxn modelId="{3EF073A7-8252-47E4-832B-087C3578EA33}" type="presParOf" srcId="{44586C22-9375-4A8F-9FFD-5943CAD2507E}" destId="{1BD78F6F-FBFC-4D27-8FDA-3979BF7F49E9}" srcOrd="7" destOrd="0" presId="urn:microsoft.com/office/officeart/2008/layout/CircularPictureCallout"/>
    <dgm:cxn modelId="{3E5E2DEC-DA59-4263-83FE-657614F45FEF}" type="presParOf" srcId="{1BD78F6F-FBFC-4D27-8FDA-3979BF7F49E9}" destId="{FBACF96E-B450-4FD3-A96B-01C405D1263D}" srcOrd="0" destOrd="0" presId="urn:microsoft.com/office/officeart/2008/layout/CircularPictureCallout"/>
    <dgm:cxn modelId="{3622E2B9-380B-43A2-B30F-C880E5DAF04D}" type="presParOf" srcId="{44586C22-9375-4A8F-9FFD-5943CAD2507E}" destId="{38DC3E34-E72A-4969-911A-AA6DE4BFDD44}" srcOrd="8" destOrd="0" presId="urn:microsoft.com/office/officeart/2008/layout/CircularPictureCallout"/>
    <dgm:cxn modelId="{0948AF5B-796B-4742-A24E-BE6D23C6B22D}" type="presParOf" srcId="{38DC3E34-E72A-4969-911A-AA6DE4BFDD44}" destId="{7C1D5B25-C55C-4A67-A5EF-CFE8E6960123}" srcOrd="0" destOrd="0" presId="urn:microsoft.com/office/officeart/2008/layout/CircularPictureCallout"/>
    <dgm:cxn modelId="{6C96600B-9FCF-4F59-9379-22BB99D83063}" type="presParOf" srcId="{44586C22-9375-4A8F-9FFD-5943CAD2507E}" destId="{B4E20C37-0D3D-4AF1-B7B0-46362CB3E1CF}" srcOrd="9" destOrd="0" presId="urn:microsoft.com/office/officeart/2008/layout/CircularPictureCallout"/>
    <dgm:cxn modelId="{00EE4C14-1F79-493E-B179-3EF94DD227C8}" type="presParOf" srcId="{44586C22-9375-4A8F-9FFD-5943CAD2507E}" destId="{F63795D4-F063-4215-A3C0-2DB280D57EF5}" srcOrd="10" destOrd="0" presId="urn:microsoft.com/office/officeart/2008/layout/CircularPictureCallout"/>
    <dgm:cxn modelId="{DE84C084-EE50-462A-AEB6-F638CC44C47F}" type="presParOf" srcId="{F63795D4-F063-4215-A3C0-2DB280D57EF5}" destId="{587F1B19-290C-4F22-BCFC-3878DA3BA9E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20C37-0D3D-4AF1-B7B0-46362CB3E1CF}">
      <dsp:nvSpPr>
        <dsp:cNvPr id="0" name=""/>
        <dsp:cNvSpPr/>
      </dsp:nvSpPr>
      <dsp:spPr>
        <a:xfrm>
          <a:off x="2241122" y="4779911"/>
          <a:ext cx="4500173" cy="0"/>
        </a:xfrm>
        <a:prstGeom prst="line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CA9ED-B267-4F35-82DA-3C8D09B774CB}">
      <dsp:nvSpPr>
        <dsp:cNvPr id="0" name=""/>
        <dsp:cNvSpPr/>
      </dsp:nvSpPr>
      <dsp:spPr>
        <a:xfrm>
          <a:off x="2241122" y="3211125"/>
          <a:ext cx="3854730" cy="0"/>
        </a:xfrm>
        <a:prstGeom prst="line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5ABF6-63D4-4DD7-AB61-676181A764F5}">
      <dsp:nvSpPr>
        <dsp:cNvPr id="0" name=""/>
        <dsp:cNvSpPr/>
      </dsp:nvSpPr>
      <dsp:spPr>
        <a:xfrm flipV="1">
          <a:off x="3088347" y="1619479"/>
          <a:ext cx="2805723" cy="45720"/>
        </a:xfrm>
        <a:prstGeom prst="line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E2EF6-2B1C-4642-9BF7-C9A7BF0F6E12}">
      <dsp:nvSpPr>
        <dsp:cNvPr id="0" name=""/>
        <dsp:cNvSpPr/>
      </dsp:nvSpPr>
      <dsp:spPr>
        <a:xfrm>
          <a:off x="0" y="970003"/>
          <a:ext cx="4482244" cy="4482244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47A118-208B-4265-B29D-A4993E2E197F}">
      <dsp:nvSpPr>
        <dsp:cNvPr id="0" name=""/>
        <dsp:cNvSpPr/>
      </dsp:nvSpPr>
      <dsp:spPr>
        <a:xfrm>
          <a:off x="774" y="1340381"/>
          <a:ext cx="2868636" cy="1479140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Мы живем интересно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774" y="1340381"/>
        <a:ext cx="2868636" cy="1479140"/>
      </dsp:txXfrm>
    </dsp:sp>
    <dsp:sp modelId="{ACDB5FEB-14A9-4EEF-AD08-4F2F7B31D98F}">
      <dsp:nvSpPr>
        <dsp:cNvPr id="0" name=""/>
        <dsp:cNvSpPr/>
      </dsp:nvSpPr>
      <dsp:spPr>
        <a:xfrm>
          <a:off x="5188184" y="987403"/>
          <a:ext cx="1344673" cy="1344673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7B8AA5-E08E-4BCB-B393-EBD79DBCD36A}">
      <dsp:nvSpPr>
        <dsp:cNvPr id="0" name=""/>
        <dsp:cNvSpPr/>
      </dsp:nvSpPr>
      <dsp:spPr>
        <a:xfrm>
          <a:off x="6869900" y="831259"/>
          <a:ext cx="1550545" cy="151576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Конференции</a:t>
          </a:r>
          <a:endParaRPr lang="ru-RU" sz="1700" kern="1200" dirty="0"/>
        </a:p>
      </dsp:txBody>
      <dsp:txXfrm>
        <a:off x="6869900" y="831259"/>
        <a:ext cx="1550545" cy="1515769"/>
      </dsp:txXfrm>
    </dsp:sp>
    <dsp:sp modelId="{00FEF658-3CEC-4B9C-BD99-471DC3D480FA}">
      <dsp:nvSpPr>
        <dsp:cNvPr id="0" name=""/>
        <dsp:cNvSpPr/>
      </dsp:nvSpPr>
      <dsp:spPr>
        <a:xfrm>
          <a:off x="4764545" y="2681673"/>
          <a:ext cx="1344673" cy="1344673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CF96E-B450-4FD3-A96B-01C405D1263D}">
      <dsp:nvSpPr>
        <dsp:cNvPr id="0" name=""/>
        <dsp:cNvSpPr/>
      </dsp:nvSpPr>
      <dsp:spPr>
        <a:xfrm>
          <a:off x="6280538" y="2611078"/>
          <a:ext cx="1544788" cy="13446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Игры</a:t>
          </a:r>
          <a:endParaRPr lang="ru-RU" sz="2300" kern="1200" dirty="0"/>
        </a:p>
      </dsp:txBody>
      <dsp:txXfrm>
        <a:off x="6280538" y="2611078"/>
        <a:ext cx="1544788" cy="1344673"/>
      </dsp:txXfrm>
    </dsp:sp>
    <dsp:sp modelId="{7C1D5B25-C55C-4A67-A5EF-CFE8E6960123}">
      <dsp:nvSpPr>
        <dsp:cNvPr id="0" name=""/>
        <dsp:cNvSpPr/>
      </dsp:nvSpPr>
      <dsp:spPr>
        <a:xfrm>
          <a:off x="5611689" y="4164144"/>
          <a:ext cx="1344673" cy="1344673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7F1B19-290C-4F22-BCFC-3878DA3BA9E0}">
      <dsp:nvSpPr>
        <dsp:cNvPr id="0" name=""/>
        <dsp:cNvSpPr/>
      </dsp:nvSpPr>
      <dsp:spPr>
        <a:xfrm>
          <a:off x="7094233" y="4093549"/>
          <a:ext cx="1550856" cy="13446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экскурсии</a:t>
          </a:r>
          <a:endParaRPr lang="ru-RU" sz="2300" kern="1200" dirty="0"/>
        </a:p>
      </dsp:txBody>
      <dsp:txXfrm>
        <a:off x="7094233" y="4093549"/>
        <a:ext cx="1550856" cy="134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721FE-1C3C-4D35-9E12-170CEBCFEE2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42E99-37E1-4CE7-9A64-DAB55E410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3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726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452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176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6905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3629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358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7082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3812" algn="l" defTabSz="913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599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599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609600"/>
            <a:ext cx="6019799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15"/>
            <a:ext cx="7772401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626866"/>
            <a:ext cx="777240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67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4"/>
            <a:ext cx="7848599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4" y="1673351"/>
            <a:ext cx="4038601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5" y="1673351"/>
            <a:ext cx="4038601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4" y="1676400"/>
            <a:ext cx="393192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6726" indent="0">
              <a:buNone/>
              <a:defRPr sz="2000" b="1"/>
            </a:lvl2pPr>
            <a:lvl3pPr marL="913452" indent="0">
              <a:buNone/>
              <a:defRPr sz="1800" b="1"/>
            </a:lvl3pPr>
            <a:lvl4pPr marL="1370176" indent="0">
              <a:buNone/>
              <a:defRPr sz="1700" b="1"/>
            </a:lvl4pPr>
            <a:lvl5pPr marL="1826905" indent="0">
              <a:buNone/>
              <a:defRPr sz="1700" b="1"/>
            </a:lvl5pPr>
            <a:lvl6pPr marL="2283629" indent="0">
              <a:buNone/>
              <a:defRPr sz="1700" b="1"/>
            </a:lvl6pPr>
            <a:lvl7pPr marL="2740358" indent="0">
              <a:buNone/>
              <a:defRPr sz="1700" b="1"/>
            </a:lvl7pPr>
            <a:lvl8pPr marL="3197082" indent="0">
              <a:buNone/>
              <a:defRPr sz="1700" b="1"/>
            </a:lvl8pPr>
            <a:lvl9pPr marL="365381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4" y="2438399"/>
            <a:ext cx="39319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94" y="1676400"/>
            <a:ext cx="393192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6726" indent="0">
              <a:buNone/>
              <a:defRPr sz="2000" b="1"/>
            </a:lvl2pPr>
            <a:lvl3pPr marL="913452" indent="0">
              <a:buNone/>
              <a:defRPr sz="1800" b="1"/>
            </a:lvl3pPr>
            <a:lvl4pPr marL="1370176" indent="0">
              <a:buNone/>
              <a:defRPr sz="1700" b="1"/>
            </a:lvl4pPr>
            <a:lvl5pPr marL="1826905" indent="0">
              <a:buNone/>
              <a:defRPr sz="1700" b="1"/>
            </a:lvl5pPr>
            <a:lvl6pPr marL="2283629" indent="0">
              <a:buNone/>
              <a:defRPr sz="1700" b="1"/>
            </a:lvl6pPr>
            <a:lvl7pPr marL="2740358" indent="0">
              <a:buNone/>
              <a:defRPr sz="1700" b="1"/>
            </a:lvl7pPr>
            <a:lvl8pPr marL="3197082" indent="0">
              <a:buNone/>
              <a:defRPr sz="1700" b="1"/>
            </a:lvl8pPr>
            <a:lvl9pPr marL="365381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94" y="2438399"/>
            <a:ext cx="39319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31" y="4045838"/>
            <a:ext cx="4709161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08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6726" indent="0">
              <a:buNone/>
              <a:defRPr sz="1100"/>
            </a:lvl2pPr>
            <a:lvl3pPr marL="913452" indent="0">
              <a:buNone/>
              <a:defRPr sz="1000"/>
            </a:lvl3pPr>
            <a:lvl4pPr marL="1370176" indent="0">
              <a:buNone/>
              <a:defRPr sz="900"/>
            </a:lvl4pPr>
            <a:lvl5pPr marL="1826905" indent="0">
              <a:buNone/>
              <a:defRPr sz="900"/>
            </a:lvl5pPr>
            <a:lvl6pPr marL="2283629" indent="0">
              <a:buNone/>
              <a:defRPr sz="900"/>
            </a:lvl6pPr>
            <a:lvl7pPr marL="2740358" indent="0">
              <a:buNone/>
              <a:defRPr sz="900"/>
            </a:lvl7pPr>
            <a:lvl8pPr marL="3197082" indent="0">
              <a:buNone/>
              <a:defRPr sz="900"/>
            </a:lvl8pPr>
            <a:lvl9pPr marL="36538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7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94"/>
            <a:ext cx="2142680" cy="126492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6726" indent="0">
              <a:buNone/>
              <a:defRPr sz="2800"/>
            </a:lvl2pPr>
            <a:lvl3pPr marL="913452" indent="0">
              <a:buNone/>
              <a:defRPr sz="2400"/>
            </a:lvl3pPr>
            <a:lvl4pPr marL="1370176" indent="0">
              <a:buNone/>
              <a:defRPr sz="2000"/>
            </a:lvl4pPr>
            <a:lvl5pPr marL="1826905" indent="0">
              <a:buNone/>
              <a:defRPr sz="2000"/>
            </a:lvl5pPr>
            <a:lvl6pPr marL="2283629" indent="0">
              <a:buNone/>
              <a:defRPr sz="2000"/>
            </a:lvl6pPr>
            <a:lvl7pPr marL="2740358" indent="0">
              <a:buNone/>
              <a:defRPr sz="2000"/>
            </a:lvl7pPr>
            <a:lvl8pPr marL="3197082" indent="0">
              <a:buNone/>
              <a:defRPr sz="2000"/>
            </a:lvl8pPr>
            <a:lvl9pPr marL="365381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6726" indent="0">
              <a:buNone/>
              <a:defRPr sz="1100"/>
            </a:lvl2pPr>
            <a:lvl3pPr marL="913452" indent="0">
              <a:buNone/>
              <a:defRPr sz="1000"/>
            </a:lvl3pPr>
            <a:lvl4pPr marL="1370176" indent="0">
              <a:buNone/>
              <a:defRPr sz="900"/>
            </a:lvl4pPr>
            <a:lvl5pPr marL="1826905" indent="0">
              <a:buNone/>
              <a:defRPr sz="900"/>
            </a:lvl5pPr>
            <a:lvl6pPr marL="2283629" indent="0">
              <a:buNone/>
              <a:defRPr sz="900"/>
            </a:lvl6pPr>
            <a:lvl7pPr marL="2740358" indent="0">
              <a:buNone/>
              <a:defRPr sz="900"/>
            </a:lvl7pPr>
            <a:lvl8pPr marL="3197082" indent="0">
              <a:buNone/>
              <a:defRPr sz="900"/>
            </a:lvl8pPr>
            <a:lvl9pPr marL="36538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3" rIns="91347" bIns="4567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533399"/>
            <a:ext cx="8229600" cy="990600"/>
          </a:xfrm>
          <a:prstGeom prst="rect">
            <a:avLst/>
          </a:prstGeom>
        </p:spPr>
        <p:txBody>
          <a:bodyPr vert="horz" lIns="91347" tIns="45673" rIns="91347" bIns="456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876800"/>
          </a:xfrm>
          <a:prstGeom prst="rect">
            <a:avLst/>
          </a:prstGeom>
        </p:spPr>
        <p:txBody>
          <a:bodyPr vert="horz" lIns="91347" tIns="45673" rIns="91347" bIns="456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7" tIns="45673" rIns="91347" bIns="4567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304"/>
            <a:ext cx="2895600" cy="329183"/>
          </a:xfrm>
          <a:prstGeom prst="rect">
            <a:avLst/>
          </a:prstGeom>
        </p:spPr>
        <p:txBody>
          <a:bodyPr vert="horz" lIns="91347" tIns="45673" rIns="91347" bIns="45673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2" y="18304"/>
            <a:ext cx="4114801" cy="329183"/>
          </a:xfrm>
          <a:prstGeom prst="rect">
            <a:avLst/>
          </a:prstGeom>
        </p:spPr>
        <p:txBody>
          <a:bodyPr vert="horz" lIns="91347" tIns="45673" rIns="91347" bIns="45673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304"/>
            <a:ext cx="1066800" cy="329183"/>
          </a:xfrm>
          <a:prstGeom prst="rect">
            <a:avLst/>
          </a:prstGeom>
        </p:spPr>
        <p:txBody>
          <a:bodyPr vert="horz" lIns="91347" tIns="45673" rIns="91347" bIns="45673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B63BB-A2BF-4E92-BC8C-8FD94CF255A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3452" rtl="0" eaLnBrk="1" latinLnBrk="0" hangingPunct="1">
        <a:spcBef>
          <a:spcPct val="0"/>
        </a:spcBef>
        <a:buNone/>
        <a:defRPr sz="4000" kern="1200" spc="-99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690" indent="-182690" algn="l" defTabSz="913452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6" indent="-182690" algn="l" defTabSz="913452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60" indent="-182690" algn="l" defTabSz="913452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00" indent="-182690" algn="l" defTabSz="9134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92" indent="-137020" algn="l" defTabSz="913452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176" indent="-182690" algn="l" defTabSz="9134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2868" indent="-182690" algn="l" defTabSz="9134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5557" indent="-182690" algn="l" defTabSz="9134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8250" indent="-182690" algn="l" defTabSz="9134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6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6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5" y="4077087"/>
            <a:ext cx="5256584" cy="19442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65E9C"/>
                </a:solidFill>
              </a:rPr>
              <a:t>Баева Елена Ивановна</a:t>
            </a:r>
            <a:r>
              <a:rPr lang="ru-RU" sz="2800" dirty="0">
                <a:solidFill>
                  <a:srgbClr val="465E9C"/>
                </a:solidFill>
              </a:rPr>
              <a:t>     </a:t>
            </a:r>
          </a:p>
          <a:p>
            <a:pPr algn="ctr"/>
            <a:r>
              <a:rPr lang="ru-RU" sz="2800" dirty="0"/>
              <a:t>учитель физики и математики     МБОУ СОШ </a:t>
            </a:r>
            <a:r>
              <a:rPr lang="ru-RU" sz="2800" dirty="0" smtClean="0"/>
              <a:t>«Источник»                          </a:t>
            </a:r>
            <a:r>
              <a:rPr lang="ru-RU" sz="2800" dirty="0"/>
              <a:t>города </a:t>
            </a:r>
            <a:r>
              <a:rPr lang="ru-RU" sz="2800" dirty="0" smtClean="0"/>
              <a:t>Ростова-на-Дону 2008г.</a:t>
            </a:r>
            <a:endParaRPr lang="ru-RU" sz="2800" dirty="0"/>
          </a:p>
        </p:txBody>
      </p:sp>
      <p:pic>
        <p:nvPicPr>
          <p:cNvPr id="5123" name="Picture 3" descr="C:\Users\Елена\Pictures\2012-08-22 телефон 5\телефон 5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5" y="489738"/>
            <a:ext cx="2939784" cy="39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5828" y="489738"/>
            <a:ext cx="6668044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«Будем знакомы!»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8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ocuments\Мои док\Портфолио Баевой Е.И\8.Кабинет физики\1 Кабинет физ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ocuments\Мои док\Портфолио Баевой Е.И\8.Кабинет физики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2443" y="-171398"/>
            <a:ext cx="5847434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Кабинет физики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934672"/>
            <a:ext cx="4911857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и математики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518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0590998"/>
              </p:ext>
            </p:extLst>
          </p:nvPr>
        </p:nvGraphicFramePr>
        <p:xfrm>
          <a:off x="179511" y="332658"/>
          <a:ext cx="8964489" cy="633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49493" y="116635"/>
            <a:ext cx="7317261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Внеклассная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4904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cuments\Мои док\Портфолио Баевой Е.И\5.Сценарии мероприятий\Сценарий астр конференции\Фотографии с астр конф\DSC_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" y="173841"/>
            <a:ext cx="5004048" cy="33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ocuments\Мои док\Портфолио Баевой Е.И\5.Сценарии мероприятий\Сценарий астр конференции\Фотографии с астр конф\Фотографии 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1" y="3284984"/>
            <a:ext cx="5035489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9432" y="-171398"/>
            <a:ext cx="4984570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Конференция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" y="5967306"/>
            <a:ext cx="5455853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по астрономии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MG_7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188654"/>
            <a:ext cx="4968533" cy="3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IMG_7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3728"/>
            <a:ext cx="5132594" cy="34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9" y="188640"/>
            <a:ext cx="1805302" cy="923329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8" y="3501011"/>
            <a:ext cx="5368201" cy="1754325"/>
          </a:xfrm>
          <a:prstGeom prst="rect">
            <a:avLst/>
          </a:prstGeom>
          <a:noFill/>
        </p:spPr>
        <p:txBody>
          <a:bodyPr wrap="non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«Космический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полет»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47"/>
            <a:ext cx="9144000" cy="2585323"/>
          </a:xfrm>
          <a:prstGeom prst="rect">
            <a:avLst/>
          </a:prstGeom>
          <a:noFill/>
        </p:spPr>
        <p:txBody>
          <a:bodyPr wrap="square" lIns="91347" tIns="45673" rIns="91347" bIns="456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Тема, над которой работаю: «Метод графических образов»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4105" y="2912273"/>
            <a:ext cx="4572000" cy="3193695"/>
          </a:xfrm>
          <a:prstGeom prst="rect">
            <a:avLst/>
          </a:prstGeom>
        </p:spPr>
        <p:txBody>
          <a:bodyPr lIns="91347" tIns="45673" rIns="91347" bIns="45673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«Надо учить не содержанию науки,                                                                                                 а деятельности по ее освоению».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r>
              <a:rPr lang="ru-RU" sz="2800" i="1" dirty="0" err="1">
                <a:latin typeface="Times New Roman"/>
                <a:ea typeface="Calibri"/>
                <a:cs typeface="Times New Roman"/>
              </a:rPr>
              <a:t>В.Г.Белинский</a:t>
            </a:r>
            <a:endParaRPr lang="ru-RU" sz="2800" dirty="0"/>
          </a:p>
        </p:txBody>
      </p:sp>
      <p:pic>
        <p:nvPicPr>
          <p:cNvPr id="8194" name="Picture 2" descr="C:\Users\Елена\Documents\Мои док\Портфолио Баевой Е.И\3.Методич разработки\Графические образы\Изображение 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889"/>
            <a:ext cx="3168352" cy="21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\Documents\Мои док\Портфолио Баевой Е.И\3.Методич разработки\Графические образы\Изображение 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67" y="3861848"/>
            <a:ext cx="2144415" cy="29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g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5" y="620703"/>
            <a:ext cx="4191153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уб 1"/>
          <p:cNvSpPr/>
          <p:nvPr/>
        </p:nvSpPr>
        <p:spPr>
          <a:xfrm rot="459830">
            <a:off x="5231000" y="1052736"/>
            <a:ext cx="3312369" cy="4392488"/>
          </a:xfrm>
          <a:prstGeom prst="cube">
            <a:avLst>
              <a:gd name="adj" fmla="val 4399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7" tIns="45673" rIns="91347" bIns="45673" spcCol="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Как используется графическое моделирование на уроках физики и при подготовке к ЕГЭ.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Е.И. Баева 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7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83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«Будем знакомы!»</dc:title>
  <dc:creator>Елена</dc:creator>
  <cp:lastModifiedBy>Елена</cp:lastModifiedBy>
  <cp:revision>28</cp:revision>
  <dcterms:created xsi:type="dcterms:W3CDTF">2012-08-22T14:36:10Z</dcterms:created>
  <dcterms:modified xsi:type="dcterms:W3CDTF">2013-06-12T18:42:45Z</dcterms:modified>
</cp:coreProperties>
</file>