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116B7-2BCC-4307-A423-18880CBCDED5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E61A9-2EDA-4748-B601-F1C47FAFB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8392">
            <a:off x="1288472" y="859232"/>
            <a:ext cx="6371517" cy="549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19877" y="4714884"/>
            <a:ext cx="59804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Тайны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214291"/>
            <a:ext cx="73581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час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9877" y="500042"/>
            <a:ext cx="395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 театре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_1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8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5214974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40" y="3929066"/>
            <a:ext cx="4572064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Находим значение слова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«кулисы»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«партер»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«бельэтаж»</a:t>
            </a:r>
          </a:p>
          <a:p>
            <a:pPr algn="ctr"/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_1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5143536" cy="450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68" y="2643182"/>
            <a:ext cx="4572032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89297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00097" y="2214554"/>
            <a:ext cx="103585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Найди толкования слов :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357561"/>
            <a:ext cx="628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«фойе»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643445"/>
            <a:ext cx="507209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«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антракт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»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15</cp:revision>
  <dcterms:created xsi:type="dcterms:W3CDTF">2012-05-17T05:13:40Z</dcterms:created>
  <dcterms:modified xsi:type="dcterms:W3CDTF">2012-05-31T10:03:06Z</dcterms:modified>
</cp:coreProperties>
</file>