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4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«Дерево моей семьи»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7406640" cy="17526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Составление генеалогического древа 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работе с дошкольниками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7747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 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429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900" dirty="0" smtClean="0"/>
              <a:t>       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Цель: оформить дерево своей семьи</a:t>
            </a:r>
          </a:p>
          <a:p>
            <a:pPr>
              <a:buNone/>
            </a:pP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      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Создать условия для развития памяти дошкольника;</a:t>
            </a:r>
          </a:p>
          <a:p>
            <a:pPr>
              <a:buFont typeface="Wingdings" pitchFamily="2" charset="2"/>
              <a:buChar char="Ø"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Способствовать развитию нравственно-моральных чувств ребенка: верность, толерантность, отзывчивость;</a:t>
            </a:r>
          </a:p>
          <a:p>
            <a:pPr>
              <a:buFont typeface="Wingdings" pitchFamily="2" charset="2"/>
              <a:buChar char="Ø"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Проанализировать порядок и отношение ребенка к каждому члену своей большой семьи (для педагога, психолога). 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498080" cy="84615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работы: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857232"/>
            <a:ext cx="8143932" cy="5572164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необходимого материала, заготовки: лист А4, круги из цветной бумаги диаметром 4-5 см, клей, карандаши.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Установка на работу (объяснение задания).</a:t>
            </a:r>
          </a:p>
          <a:p>
            <a:pPr marL="596646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Действия ребенка:</a:t>
            </a:r>
          </a:p>
          <a:p>
            <a:pPr marL="596646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рисует ветви дерева;</a:t>
            </a:r>
          </a:p>
          <a:p>
            <a:pPr marL="596646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выбирает бумажные круги, наклеивает их на веточки дерева, при этом озвучивает каждого члена семьи (мама, папа, Я, бабушка, сестра и т.д.);</a:t>
            </a:r>
          </a:p>
          <a:p>
            <a:pPr marL="596646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вместе с педагогом подписывает каждый кружок.</a:t>
            </a:r>
          </a:p>
          <a:p>
            <a:pPr marL="596646" indent="-51435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Дерево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семьи готово!</a:t>
            </a:r>
          </a:p>
          <a:p>
            <a:pPr marL="596646" indent="-514350"/>
            <a:endParaRPr lang="ru-RU" dirty="0" smtClean="0"/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Картина отношения ребенка к своей семье, родственникам.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Анализ уровня развития памяти ребенка (напр., количество членов семьи).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Завуч\Рабочий стол\DSC027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125662" cy="683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164</Words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«Дерево моей семьи»</vt:lpstr>
      <vt:lpstr>Цель и задачи:</vt:lpstr>
      <vt:lpstr>Порядок работы:</vt:lpstr>
      <vt:lpstr>Ожидаемые результаты: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«Дерево моей семьи»</dc:title>
  <cp:lastModifiedBy>DT Junost</cp:lastModifiedBy>
  <cp:revision>8</cp:revision>
  <dcterms:modified xsi:type="dcterms:W3CDTF">2011-06-10T01:01:23Z</dcterms:modified>
</cp:coreProperties>
</file>