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000240"/>
            <a:ext cx="63579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ЗООПАРК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Проверь себя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32" y="1571612"/>
          <a:ext cx="4900618" cy="4572000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4900618"/>
              </a:tblGrid>
              <a:tr h="7334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ГОЛУБЬ                                   </a:t>
                      </a:r>
                      <a:endParaRPr lang="ru-RU" sz="4400" dirty="0"/>
                    </a:p>
                  </a:txBody>
                  <a:tcPr/>
                </a:tc>
              </a:tr>
              <a:tr h="7334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ЗАЯЦ</a:t>
                      </a:r>
                      <a:endParaRPr lang="ru-RU" sz="4400" dirty="0"/>
                    </a:p>
                  </a:txBody>
                  <a:tcPr/>
                </a:tc>
              </a:tr>
              <a:tr h="7334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КОРОВА</a:t>
                      </a:r>
                      <a:endParaRPr lang="ru-RU" sz="4400" dirty="0"/>
                    </a:p>
                  </a:txBody>
                  <a:tcPr/>
                </a:tc>
              </a:tr>
              <a:tr h="7334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КРОКОДИЛ</a:t>
                      </a:r>
                      <a:endParaRPr lang="ru-RU" sz="4400" dirty="0"/>
                    </a:p>
                  </a:txBody>
                  <a:tcPr/>
                </a:tc>
              </a:tr>
              <a:tr h="7334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ПИНГВИН</a:t>
                      </a:r>
                      <a:endParaRPr lang="ru-RU" sz="4400" dirty="0"/>
                    </a:p>
                  </a:txBody>
                  <a:tcPr/>
                </a:tc>
              </a:tr>
              <a:tr h="7334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ШИМПАНЗЕ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\Desktop\итоговый урок порусск яз\картинки\kamba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500043"/>
            <a:ext cx="2000264" cy="1500198"/>
          </a:xfrm>
          <a:prstGeom prst="rect">
            <a:avLst/>
          </a:prstGeom>
          <a:noFill/>
        </p:spPr>
      </p:pic>
      <p:pic>
        <p:nvPicPr>
          <p:cNvPr id="16387" name="Picture 3" descr="C:\Users\Админ\Desktop\итоговый урок порусск яз\картинки\w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57166"/>
            <a:ext cx="1515612" cy="2214578"/>
          </a:xfrm>
          <a:prstGeom prst="rect">
            <a:avLst/>
          </a:prstGeom>
          <a:noFill/>
        </p:spPr>
      </p:pic>
      <p:pic>
        <p:nvPicPr>
          <p:cNvPr id="16388" name="Picture 4" descr="C:\Users\Админ\Desktop\итоговый урок порусск яз\картинки\зебрен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357430"/>
            <a:ext cx="2521082" cy="1714512"/>
          </a:xfrm>
          <a:prstGeom prst="rect">
            <a:avLst/>
          </a:prstGeom>
          <a:noFill/>
        </p:spPr>
      </p:pic>
      <p:pic>
        <p:nvPicPr>
          <p:cNvPr id="16389" name="Picture 5" descr="C:\Users\Админ\Desktop\итоговый урок порусск яз\картинки\индю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28604"/>
            <a:ext cx="2285343" cy="1714512"/>
          </a:xfrm>
          <a:prstGeom prst="rect">
            <a:avLst/>
          </a:prstGeom>
          <a:noFill/>
        </p:spPr>
      </p:pic>
      <p:pic>
        <p:nvPicPr>
          <p:cNvPr id="16390" name="Picture 6" descr="C:\Users\Админ\Desktop\итоговый урок порусск яз\картинки\кенгур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428868"/>
            <a:ext cx="2211802" cy="1643074"/>
          </a:xfrm>
          <a:prstGeom prst="rect">
            <a:avLst/>
          </a:prstGeom>
          <a:noFill/>
        </p:spPr>
      </p:pic>
      <p:pic>
        <p:nvPicPr>
          <p:cNvPr id="16391" name="Picture 7" descr="C:\Users\Админ\Desktop\итоговый урок порусск яз\картинки\львено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2000240"/>
            <a:ext cx="2381239" cy="1785930"/>
          </a:xfrm>
          <a:prstGeom prst="rect">
            <a:avLst/>
          </a:prstGeom>
          <a:noFill/>
        </p:spPr>
      </p:pic>
      <p:pic>
        <p:nvPicPr>
          <p:cNvPr id="16392" name="Picture 8" descr="C:\Users\Админ\Desktop\итоговый урок порусск яз\картинки\утенок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000636"/>
            <a:ext cx="2095488" cy="1571616"/>
          </a:xfrm>
          <a:prstGeom prst="rect">
            <a:avLst/>
          </a:prstGeom>
          <a:noFill/>
        </p:spPr>
      </p:pic>
      <p:pic>
        <p:nvPicPr>
          <p:cNvPr id="16393" name="Picture 9" descr="C:\Users\Админ\Desktop\итоговый урок порусск яз\картинки\филин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500570"/>
            <a:ext cx="2214578" cy="1660933"/>
          </a:xfrm>
          <a:prstGeom prst="rect">
            <a:avLst/>
          </a:prstGeom>
          <a:noFill/>
        </p:spPr>
      </p:pic>
      <p:pic>
        <p:nvPicPr>
          <p:cNvPr id="16394" name="Picture 10" descr="C:\Users\Админ\Desktop\итоговый урок порусск яз\картинки\скат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4572008"/>
            <a:ext cx="2071702" cy="1553777"/>
          </a:xfrm>
          <a:prstGeom prst="rect">
            <a:avLst/>
          </a:prstGeom>
          <a:noFill/>
        </p:spPr>
      </p:pic>
      <p:pic>
        <p:nvPicPr>
          <p:cNvPr id="16395" name="Picture 11" descr="C:\Users\Админ\Desktop\итоговый урок порусск яз\картинки\страус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4" y="3357562"/>
            <a:ext cx="2192688" cy="1430330"/>
          </a:xfrm>
          <a:prstGeom prst="rect">
            <a:avLst/>
          </a:prstGeom>
          <a:noFill/>
        </p:spPr>
      </p:pic>
      <p:pic>
        <p:nvPicPr>
          <p:cNvPr id="16396" name="Picture 12" descr="C:\Users\Админ\Desktop\итоговый урок порусск яз\картинки\пантеры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4929198"/>
            <a:ext cx="2489077" cy="1676397"/>
          </a:xfrm>
          <a:prstGeom prst="rect">
            <a:avLst/>
          </a:prstGeom>
          <a:noFill/>
        </p:spPr>
      </p:pic>
      <p:pic>
        <p:nvPicPr>
          <p:cNvPr id="16397" name="Picture 13" descr="C:\Users\Админ\Desktop\итоговый урок порусск яз\картинки\сом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98995" y="285728"/>
            <a:ext cx="3145005" cy="1709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КАРТОТЕКА</a:t>
            </a:r>
            <a:endParaRPr lang="ru-RU" sz="6600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59888"/>
          <a:ext cx="8229600" cy="39122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8718"/>
                <a:gridCol w="1414482"/>
                <a:gridCol w="1371600"/>
                <a:gridCol w="1371600"/>
                <a:gridCol w="1371600"/>
                <a:gridCol w="1371600"/>
              </a:tblGrid>
              <a:tr h="69279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Лев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Акула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Сом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Павлин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Гусь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Жираф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2633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Панте</a:t>
                      </a:r>
                      <a:endParaRPr lang="ru-RU" sz="2800" dirty="0" smtClean="0"/>
                    </a:p>
                    <a:p>
                      <a:pPr algn="ctr"/>
                      <a:r>
                        <a:rPr lang="ru-RU" sz="2800" dirty="0" err="1" smtClean="0"/>
                        <a:t>ра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Крылатка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Карп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Страус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Утёнок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Зебра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2633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Рысь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Камба</a:t>
                      </a:r>
                      <a:endParaRPr lang="ru-RU" sz="2800" dirty="0" smtClean="0"/>
                    </a:p>
                    <a:p>
                      <a:pPr algn="ctr"/>
                      <a:r>
                        <a:rPr lang="ru-RU" sz="2800" dirty="0" err="1" smtClean="0"/>
                        <a:t>ла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Осётр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Филин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Цыплёнок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Лось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69279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Тигр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Скат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Щука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Чайка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Индюк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Кенгуру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alpha val="74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33424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</a:t>
            </a:r>
          </a:p>
          <a:p>
            <a:pPr algn="ctr">
              <a:buNone/>
            </a:pP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ЗООПАРК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ДО ВСТРЕЧИ </a:t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>во 2 классе!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/>
              <a:t>Всйэм</a:t>
            </a:r>
            <a:r>
              <a:rPr lang="ru-RU" dirty="0" smtClean="0"/>
              <a:t>! </a:t>
            </a:r>
            <a:r>
              <a:rPr lang="ru-RU" dirty="0" err="1" smtClean="0"/>
              <a:t>Всьэм</a:t>
            </a:r>
            <a:r>
              <a:rPr lang="ru-RU" dirty="0" smtClean="0"/>
              <a:t>! </a:t>
            </a:r>
            <a:r>
              <a:rPr lang="ru-RU" dirty="0" err="1" smtClean="0"/>
              <a:t>Всьэм</a:t>
            </a:r>
            <a:r>
              <a:rPr lang="ru-RU" dirty="0" smtClean="0"/>
              <a:t>!</a:t>
            </a:r>
          </a:p>
          <a:p>
            <a:pPr algn="ctr">
              <a:buNone/>
            </a:pPr>
            <a:r>
              <a:rPr lang="ru-RU" dirty="0" err="1" smtClean="0"/>
              <a:t>Внашем</a:t>
            </a:r>
            <a:r>
              <a:rPr lang="ru-RU" dirty="0" smtClean="0"/>
              <a:t> зоопарке </a:t>
            </a:r>
            <a:r>
              <a:rPr lang="ru-RU" dirty="0" err="1" smtClean="0"/>
              <a:t>новенкийэ</a:t>
            </a:r>
            <a:r>
              <a:rPr lang="ru-RU" dirty="0" smtClean="0"/>
              <a:t> </a:t>
            </a:r>
            <a:r>
              <a:rPr lang="ru-RU" dirty="0" err="1" smtClean="0"/>
              <a:t>жытели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К нам </a:t>
            </a:r>
            <a:r>
              <a:rPr lang="ru-RU" dirty="0" err="1" smtClean="0"/>
              <a:t>прийэхали</a:t>
            </a:r>
            <a:r>
              <a:rPr lang="ru-RU" dirty="0" smtClean="0"/>
              <a:t> </a:t>
            </a:r>
            <a:r>
              <a:rPr lang="ru-RU" dirty="0" err="1" smtClean="0"/>
              <a:t>малышы</a:t>
            </a:r>
            <a:r>
              <a:rPr lang="ru-RU" dirty="0" smtClean="0"/>
              <a:t> </a:t>
            </a:r>
            <a:r>
              <a:rPr lang="ru-RU" dirty="0" err="1" smtClean="0"/>
              <a:t>изразных</a:t>
            </a:r>
            <a:r>
              <a:rPr lang="ru-RU" dirty="0" smtClean="0"/>
              <a:t> стран мира.</a:t>
            </a:r>
          </a:p>
          <a:p>
            <a:pPr algn="ctr">
              <a:buNone/>
            </a:pPr>
            <a:r>
              <a:rPr lang="ru-RU" dirty="0" smtClean="0"/>
              <a:t>Нужна ваша </a:t>
            </a:r>
            <a:r>
              <a:rPr lang="ru-RU" dirty="0" err="1" smtClean="0"/>
              <a:t>помощ</a:t>
            </a:r>
            <a:r>
              <a:rPr lang="ru-RU" dirty="0" smtClean="0"/>
              <a:t> </a:t>
            </a:r>
            <a:r>
              <a:rPr lang="ru-RU" dirty="0" err="1" smtClean="0"/>
              <a:t>приприйоме</a:t>
            </a:r>
            <a:r>
              <a:rPr lang="ru-RU" dirty="0" smtClean="0"/>
              <a:t> </a:t>
            </a:r>
            <a:r>
              <a:rPr lang="ru-RU" dirty="0" err="1" smtClean="0"/>
              <a:t>малышэй</a:t>
            </a:r>
            <a:r>
              <a:rPr lang="ru-RU" dirty="0" smtClean="0"/>
              <a:t> .</a:t>
            </a:r>
          </a:p>
          <a:p>
            <a:pPr algn="ctr">
              <a:buNone/>
            </a:pPr>
            <a:r>
              <a:rPr lang="ru-RU" dirty="0" err="1" smtClean="0"/>
              <a:t>Жьдём</a:t>
            </a:r>
            <a:r>
              <a:rPr lang="ru-RU" dirty="0" smtClean="0"/>
              <a:t> </a:t>
            </a:r>
            <a:r>
              <a:rPr lang="ru-RU" dirty="0" err="1" smtClean="0"/>
              <a:t>всйэх</a:t>
            </a:r>
            <a:r>
              <a:rPr lang="ru-RU" dirty="0" smtClean="0"/>
              <a:t> </a:t>
            </a:r>
            <a:r>
              <a:rPr lang="ru-RU" dirty="0" err="1" smtClean="0"/>
              <a:t>вгосьти</a:t>
            </a:r>
            <a:r>
              <a:rPr lang="ru-RU" dirty="0" smtClean="0"/>
              <a:t>, 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чьтобы</a:t>
            </a:r>
            <a:r>
              <a:rPr lang="ru-RU" dirty="0" smtClean="0"/>
              <a:t> </a:t>
            </a:r>
            <a:r>
              <a:rPr lang="ru-RU" dirty="0" smtClean="0"/>
              <a:t>делить </a:t>
            </a:r>
            <a:r>
              <a:rPr lang="ru-RU" dirty="0" err="1" smtClean="0"/>
              <a:t>малышэй</a:t>
            </a:r>
            <a:r>
              <a:rPr lang="ru-RU" dirty="0" smtClean="0"/>
              <a:t> по </a:t>
            </a:r>
            <a:r>
              <a:rPr lang="ru-RU" dirty="0" err="1" smtClean="0"/>
              <a:t>волъерам</a:t>
            </a:r>
            <a:r>
              <a:rPr lang="ru-RU" dirty="0" smtClean="0"/>
              <a:t>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Взрослыйэ</a:t>
            </a:r>
            <a:r>
              <a:rPr lang="ru-RU" dirty="0" smtClean="0"/>
              <a:t> </a:t>
            </a:r>
            <a:r>
              <a:rPr lang="ru-RU" dirty="0" err="1" smtClean="0"/>
              <a:t>жытели</a:t>
            </a:r>
            <a:r>
              <a:rPr lang="ru-RU" dirty="0" smtClean="0"/>
              <a:t> </a:t>
            </a:r>
            <a:r>
              <a:rPr lang="ru-RU" dirty="0" smtClean="0"/>
              <a:t>зоопарка.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500042"/>
            <a:ext cx="75009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/>
              <a:t>Вс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м</a:t>
            </a:r>
            <a:r>
              <a:rPr lang="ru-RU" sz="3200" dirty="0" smtClean="0"/>
              <a:t>! </a:t>
            </a:r>
            <a:r>
              <a:rPr lang="ru-RU" sz="3200" dirty="0" smtClean="0"/>
              <a:t>Вс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м</a:t>
            </a:r>
            <a:r>
              <a:rPr lang="ru-RU" sz="3200" dirty="0" smtClean="0"/>
              <a:t>! </a:t>
            </a:r>
            <a:r>
              <a:rPr lang="ru-RU" sz="3200" dirty="0" smtClean="0"/>
              <a:t>Вс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м</a:t>
            </a:r>
            <a:r>
              <a:rPr lang="ru-RU" sz="3200" dirty="0" smtClean="0"/>
              <a:t>!</a:t>
            </a:r>
          </a:p>
          <a:p>
            <a:pPr algn="ctr">
              <a:buNone/>
            </a:pPr>
            <a:r>
              <a:rPr lang="ru-RU" sz="3200" u="sng" dirty="0" smtClean="0">
                <a:solidFill>
                  <a:srgbClr val="FF0000"/>
                </a:solidFill>
              </a:rPr>
              <a:t>В</a:t>
            </a:r>
            <a:r>
              <a:rPr lang="ru-RU" sz="3200" u="sng" dirty="0" smtClean="0">
                <a:solidFill>
                  <a:srgbClr val="FF0000"/>
                </a:solidFill>
              </a:rPr>
              <a:t> </a:t>
            </a:r>
            <a:r>
              <a:rPr lang="ru-RU" sz="3200" u="sng" dirty="0" smtClean="0">
                <a:solidFill>
                  <a:srgbClr val="FF0000"/>
                </a:solidFill>
              </a:rPr>
              <a:t>н</a:t>
            </a:r>
            <a:r>
              <a:rPr lang="ru-RU" sz="3200" dirty="0" smtClean="0"/>
              <a:t>ашем </a:t>
            </a:r>
            <a:r>
              <a:rPr lang="ru-RU" sz="3200" dirty="0" smtClean="0"/>
              <a:t>зоопарке </a:t>
            </a:r>
            <a:r>
              <a:rPr lang="ru-RU" sz="3200" dirty="0" smtClean="0"/>
              <a:t>новен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r>
              <a:rPr lang="ru-RU" sz="3200" dirty="0" smtClean="0"/>
              <a:t>ки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 ж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тели</a:t>
            </a:r>
            <a:r>
              <a:rPr lang="ru-RU" sz="3200" dirty="0" smtClean="0"/>
              <a:t>.</a:t>
            </a:r>
          </a:p>
          <a:p>
            <a:pPr algn="ctr">
              <a:buNone/>
            </a:pPr>
            <a:r>
              <a:rPr lang="ru-RU" sz="3200" dirty="0" smtClean="0"/>
              <a:t>К нам </a:t>
            </a:r>
            <a:r>
              <a:rPr lang="ru-RU" sz="3200" dirty="0" smtClean="0"/>
              <a:t>при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хали малыш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 </a:t>
            </a:r>
            <a:r>
              <a:rPr lang="ru-RU" sz="3200" u="sng" dirty="0" smtClean="0">
                <a:solidFill>
                  <a:srgbClr val="FF0000"/>
                </a:solidFill>
              </a:rPr>
              <a:t>из р</a:t>
            </a:r>
            <a:r>
              <a:rPr lang="ru-RU" sz="3200" dirty="0" smtClean="0"/>
              <a:t>азных </a:t>
            </a:r>
          </a:p>
          <a:p>
            <a:pPr algn="ctr">
              <a:buNone/>
            </a:pPr>
            <a:r>
              <a:rPr lang="ru-RU" sz="3200" dirty="0" smtClean="0"/>
              <a:t>стран </a:t>
            </a:r>
            <a:r>
              <a:rPr lang="ru-RU" sz="3200" dirty="0" smtClean="0"/>
              <a:t>мира.</a:t>
            </a:r>
          </a:p>
          <a:p>
            <a:pPr algn="ctr">
              <a:buNone/>
            </a:pPr>
            <a:r>
              <a:rPr lang="ru-RU" sz="3200" dirty="0" smtClean="0"/>
              <a:t>Нужна ваша </a:t>
            </a:r>
            <a:r>
              <a:rPr lang="ru-RU" sz="3200" dirty="0" err="1" smtClean="0"/>
              <a:t>помощ</a:t>
            </a:r>
            <a:r>
              <a:rPr lang="ru-RU" sz="3200" dirty="0" smtClean="0">
                <a:solidFill>
                  <a:srgbClr val="FF0000"/>
                </a:solidFill>
              </a:rPr>
              <a:t>?</a:t>
            </a:r>
            <a:r>
              <a:rPr lang="ru-RU" sz="3200" dirty="0" smtClean="0"/>
              <a:t> При при</a:t>
            </a:r>
            <a:r>
              <a:rPr lang="ru-RU" sz="3200" dirty="0" smtClean="0">
                <a:solidFill>
                  <a:srgbClr val="FF0000"/>
                </a:solidFill>
              </a:rPr>
              <a:t>ё</a:t>
            </a:r>
            <a:r>
              <a:rPr lang="ru-RU" sz="3200" dirty="0" smtClean="0"/>
              <a:t>ме малыш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й </a:t>
            </a:r>
            <a:r>
              <a:rPr lang="ru-RU" sz="3200" dirty="0" smtClean="0"/>
              <a:t>.</a:t>
            </a:r>
          </a:p>
          <a:p>
            <a:pPr algn="ctr">
              <a:buNone/>
            </a:pPr>
            <a:r>
              <a:rPr lang="ru-RU" sz="3200" u="sng" dirty="0" smtClean="0">
                <a:solidFill>
                  <a:srgbClr val="FF0000"/>
                </a:solidFill>
              </a:rPr>
              <a:t>Жд</a:t>
            </a:r>
            <a:r>
              <a:rPr lang="ru-RU" sz="3200" dirty="0" smtClean="0"/>
              <a:t>ём вс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х </a:t>
            </a:r>
            <a:r>
              <a:rPr lang="ru-RU" sz="3200" u="sng" dirty="0" smtClean="0">
                <a:solidFill>
                  <a:srgbClr val="FF0000"/>
                </a:solidFill>
              </a:rPr>
              <a:t>в </a:t>
            </a:r>
            <a:r>
              <a:rPr lang="ru-RU" sz="3200" u="sng" dirty="0" err="1" smtClean="0">
                <a:solidFill>
                  <a:srgbClr val="FF0000"/>
                </a:solidFill>
              </a:rPr>
              <a:t>г</a:t>
            </a:r>
            <a:r>
              <a:rPr lang="ru-RU" sz="3200" dirty="0" err="1" smtClean="0"/>
              <a:t>ос</a:t>
            </a:r>
            <a:r>
              <a:rPr lang="ru-RU" sz="3200" dirty="0" err="1" smtClean="0">
                <a:solidFill>
                  <a:srgbClr val="FF0000"/>
                </a:solidFill>
              </a:rPr>
              <a:t>?</a:t>
            </a:r>
            <a:r>
              <a:rPr lang="ru-RU" sz="3200" dirty="0" err="1" smtClean="0"/>
              <a:t>ти</a:t>
            </a:r>
            <a:r>
              <a:rPr lang="ru-RU" sz="3200" dirty="0" smtClean="0"/>
              <a:t>, </a:t>
            </a:r>
          </a:p>
          <a:p>
            <a:pPr algn="ctr">
              <a:buNone/>
            </a:pPr>
            <a:r>
              <a:rPr lang="ru-RU" sz="3200" u="sng" dirty="0" smtClean="0">
                <a:solidFill>
                  <a:srgbClr val="FF0000"/>
                </a:solidFill>
              </a:rPr>
              <a:t>чт</a:t>
            </a:r>
            <a:r>
              <a:rPr lang="ru-RU" sz="3200" dirty="0" smtClean="0"/>
              <a:t>обы </a:t>
            </a:r>
            <a:r>
              <a:rPr lang="ru-RU" sz="3200" dirty="0" smtClean="0"/>
              <a:t>делить </a:t>
            </a:r>
            <a:r>
              <a:rPr lang="ru-RU" sz="3200" dirty="0" smtClean="0"/>
              <a:t>малыш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й </a:t>
            </a:r>
            <a:r>
              <a:rPr lang="ru-RU" sz="3200" dirty="0" smtClean="0"/>
              <a:t>по </a:t>
            </a:r>
            <a:r>
              <a:rPr lang="ru-RU" sz="3200" dirty="0" err="1" smtClean="0"/>
              <a:t>вол</a:t>
            </a:r>
            <a:r>
              <a:rPr lang="ru-RU" sz="3200" dirty="0" err="1" smtClean="0">
                <a:solidFill>
                  <a:srgbClr val="FF0000"/>
                </a:solidFill>
              </a:rPr>
              <a:t>?</a:t>
            </a:r>
            <a:r>
              <a:rPr lang="ru-RU" sz="3200" dirty="0" err="1" smtClean="0"/>
              <a:t>ерам</a:t>
            </a:r>
            <a:r>
              <a:rPr lang="ru-RU" sz="3200" dirty="0" smtClean="0"/>
              <a:t>.</a:t>
            </a:r>
          </a:p>
          <a:p>
            <a:pPr algn="r">
              <a:buNone/>
            </a:pPr>
            <a:endParaRPr lang="ru-RU" sz="3200" dirty="0" smtClean="0"/>
          </a:p>
          <a:p>
            <a:pPr algn="r">
              <a:buNone/>
            </a:pPr>
            <a:r>
              <a:rPr lang="ru-RU" sz="3200" dirty="0" smtClean="0"/>
              <a:t>Взрослы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 ж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тели зоопарка.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ВОЛЬЕР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33115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4400" dirty="0" smtClean="0"/>
              <a:t>Огороженная сеткой площадка для содержания птиц, кроликов, пушистых зверей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319611"/>
            <a:ext cx="45238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АЛФАВИТ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Users\Админ\Desktop\для праздника букваря\азб.еж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3143240" y="2035252"/>
            <a:ext cx="3714776" cy="1965252"/>
            <a:chOff x="3143240" y="2035252"/>
            <a:chExt cx="3714776" cy="19652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43240" y="2892508"/>
              <a:ext cx="69762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А</a:t>
              </a:r>
              <a:endParaRPr lang="ru-RU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127158" y="2535318"/>
              <a:ext cx="65915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</a:t>
              </a:r>
              <a:endParaRPr lang="ru-RU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545395" y="2035252"/>
              <a:ext cx="59824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</a:t>
              </a:r>
              <a:endParaRPr lang="ru-RU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929190" y="2178128"/>
              <a:ext cx="75373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Д</a:t>
              </a:r>
              <a:endParaRPr lang="ru-RU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93353" y="2321004"/>
              <a:ext cx="5501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Г</a:t>
              </a:r>
              <a:endParaRPr lang="ru-RU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43306" y="2678194"/>
              <a:ext cx="65434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</a:t>
              </a:r>
              <a:endParaRPr lang="ru-RU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68029" y="2178128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Ж</a:t>
              </a:r>
              <a:endParaRPr lang="ru-RU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АЛФАВИТ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Админ\Desktop\для праздника букваря\азб.окн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57450" y="1705769"/>
            <a:ext cx="4229100" cy="4314825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3929058" y="1963814"/>
            <a:ext cx="1357322" cy="3536888"/>
            <a:chOff x="3929058" y="1963814"/>
            <a:chExt cx="1357322" cy="35368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429124" y="1963814"/>
              <a:ext cx="772161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66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  <a:endParaRPr lang="ru-RU" sz="6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000496" y="2463880"/>
              <a:ext cx="66075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66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6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55202" y="3106822"/>
              <a:ext cx="71686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66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6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29058" y="3749764"/>
              <a:ext cx="9236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66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6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67914" y="4392706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66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Н</a:t>
              </a:r>
              <a:endParaRPr lang="ru-RU" sz="6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АЛФАВИТ</a:t>
            </a:r>
          </a:p>
        </p:txBody>
      </p:sp>
      <p:pic>
        <p:nvPicPr>
          <p:cNvPr id="10" name="Picture 2" descr="C:\Users\Админ\Desktop\для праздника букваря\азбпету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4429156" cy="4547267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357554" y="1571612"/>
            <a:ext cx="2643206" cy="2357454"/>
            <a:chOff x="3357554" y="1571612"/>
            <a:chExt cx="2643206" cy="235745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540454" y="2821070"/>
              <a:ext cx="60305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Т</a:t>
              </a:r>
              <a:endParaRPr lang="ru-RU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grpSp>
          <p:nvGrpSpPr>
            <p:cNvPr id="13" name="Группа 11"/>
            <p:cNvGrpSpPr/>
            <p:nvPr/>
          </p:nvGrpSpPr>
          <p:grpSpPr>
            <a:xfrm>
              <a:off x="3357554" y="1571612"/>
              <a:ext cx="2643206" cy="2143140"/>
              <a:chOff x="3357554" y="1571612"/>
              <a:chExt cx="2643206" cy="214314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357554" y="1571612"/>
                <a:ext cx="718466" cy="11079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П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082972" y="2606756"/>
                <a:ext cx="631904" cy="11079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6600" b="1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С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4929190" y="2249566"/>
                <a:ext cx="647934" cy="11079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6600" b="1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У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203747" y="1606624"/>
                <a:ext cx="797013" cy="11079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6600" b="1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Ф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794014" y="2249566"/>
                <a:ext cx="635110" cy="11079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6600" b="1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Р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\Desktop\для праздника букваря\п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3116"/>
            <a:ext cx="4143404" cy="4674423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2071670" y="1820938"/>
            <a:ext cx="3786214" cy="3608326"/>
            <a:chOff x="2285984" y="1035120"/>
            <a:chExt cx="3786214" cy="360832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285984" y="2606756"/>
              <a:ext cx="7409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Ц</a:t>
              </a:r>
              <a:endParaRPr lang="ru-RU" sz="6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76136" y="3106822"/>
              <a:ext cx="66717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Ч</a:t>
              </a:r>
              <a:endParaRPr lang="ru-RU" sz="6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643306" y="3535450"/>
              <a:ext cx="94448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Ш</a:t>
              </a:r>
              <a:endParaRPr lang="ru-RU" sz="6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357554" y="2321004"/>
              <a:ext cx="96853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Щ</a:t>
              </a:r>
              <a:endParaRPr lang="ru-RU" sz="6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643306" y="1035120"/>
              <a:ext cx="63992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Э</a:t>
              </a:r>
              <a:endParaRPr lang="ru-RU" sz="6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401822" y="1392310"/>
              <a:ext cx="67037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Я</a:t>
              </a:r>
              <a:endParaRPr lang="ru-RU" sz="6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57686" y="1249434"/>
              <a:ext cx="95731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Ю</a:t>
              </a:r>
              <a:endParaRPr lang="ru-RU" sz="6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143108" y="357166"/>
            <a:ext cx="5143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АЛФАВИТ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Напиши по алфавиту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Шимпанзе   корова </a:t>
            </a: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 </a:t>
            </a:r>
            <a:r>
              <a:rPr lang="ru-RU" sz="5400" dirty="0" smtClean="0"/>
              <a:t>голубь   пингвин  </a:t>
            </a: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 </a:t>
            </a:r>
            <a:r>
              <a:rPr lang="ru-RU" sz="5400" dirty="0" smtClean="0"/>
              <a:t>заяц   крокодил</a:t>
            </a:r>
          </a:p>
          <a:p>
            <a:pPr algn="ctr">
              <a:buNone/>
            </a:pPr>
            <a:endParaRPr lang="ru-RU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178</Words>
  <PresentationFormat>Экран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ВОЛЬЕР</vt:lpstr>
      <vt:lpstr>Слайд 5</vt:lpstr>
      <vt:lpstr>АЛФАВИТ</vt:lpstr>
      <vt:lpstr>АЛФАВИТ</vt:lpstr>
      <vt:lpstr>Слайд 8</vt:lpstr>
      <vt:lpstr>Напиши по алфавиту</vt:lpstr>
      <vt:lpstr>Проверь себя</vt:lpstr>
      <vt:lpstr>Слайд 11</vt:lpstr>
      <vt:lpstr>КАРТОТЕКА</vt:lpstr>
      <vt:lpstr>Слайд 13</vt:lpstr>
      <vt:lpstr>ДО ВСТРЕЧИ  во 2 классе!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12</cp:revision>
  <dcterms:created xsi:type="dcterms:W3CDTF">2012-05-23T17:47:27Z</dcterms:created>
  <dcterms:modified xsi:type="dcterms:W3CDTF">2012-05-23T19:12:40Z</dcterms:modified>
</cp:coreProperties>
</file>