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6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036AE9-60BE-4CC9-818D-FFB17C18BDCA}" type="datetimeFigureOut">
              <a:rPr lang="ru-RU" smtClean="0"/>
              <a:t>03.01.2013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E0B9D-EE34-4B61-BE9B-255035934EB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43042" y="1214422"/>
            <a:ext cx="678661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200" b="1" i="1" dirty="0" smtClean="0">
                <a:latin typeface="Times New Roman" pitchFamily="18" charset="0"/>
                <a:cs typeface="Times New Roman" pitchFamily="18" charset="0"/>
              </a:rPr>
              <a:t>Урок</a:t>
            </a:r>
            <a:r>
              <a:rPr lang="en-US" sz="4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i="1" dirty="0" smtClean="0">
                <a:latin typeface="Times New Roman" pitchFamily="18" charset="0"/>
                <a:cs typeface="Times New Roman" pitchFamily="18" charset="0"/>
              </a:rPr>
              <a:t>математики</a:t>
            </a:r>
          </a:p>
          <a:p>
            <a:pPr algn="ctr"/>
            <a:r>
              <a:rPr lang="ru-RU" sz="4200" b="1" i="1" dirty="0" smtClean="0">
                <a:latin typeface="Times New Roman" pitchFamily="18" charset="0"/>
                <a:cs typeface="Times New Roman" pitchFamily="18" charset="0"/>
              </a:rPr>
              <a:t>5класс</a:t>
            </a:r>
          </a:p>
          <a:p>
            <a:pPr algn="ctr"/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Уравнения</a:t>
            </a:r>
            <a:r>
              <a:rPr lang="ru-RU" sz="3600" b="1" i="1" dirty="0" smtClean="0"/>
              <a:t> </a:t>
            </a:r>
          </a:p>
          <a:p>
            <a:pPr algn="ctr"/>
            <a:endParaRPr lang="ru-RU" dirty="0" smtClean="0"/>
          </a:p>
          <a:p>
            <a:pPr algn="ctr"/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596" y="5572140"/>
            <a:ext cx="5786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Подготовила учитель математики ГБОУ СОШ №476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Фомина Ирина Львовна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714356"/>
            <a:ext cx="857256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Устная работа, повторение</a:t>
            </a:r>
          </a:p>
          <a:p>
            <a:pPr algn="ctr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Среди чисел 274, 124, 174 найдите число, которое является значением выражения 50∙6-126.</a:t>
            </a:r>
          </a:p>
          <a:p>
            <a:pPr marL="457200" indent="-457200">
              <a:buAutoNum type="arabicParenR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Найдите периметр треугольника АВС, если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AB=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5см,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BC=8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см,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AC=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Хсм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Ответ дайте в виде выражения.</a:t>
            </a:r>
          </a:p>
          <a:p>
            <a:pPr marL="457200" indent="-457200">
              <a:buAutoNum type="arabicParenR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Упростите выражение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а)125-(125+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б) (46+а)-36.</a:t>
            </a: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  Повторить нахождения компонентов действий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сложения, вычитания, умножения и деления.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4414" y="500042"/>
            <a:ext cx="67866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Самостоятельная работа</a:t>
            </a:r>
            <a:endParaRPr lang="ru-RU" sz="32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1538" y="1214422"/>
            <a:ext cx="342902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Решить уравнение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AutoNum type="arabicParenR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42+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х=38</a:t>
            </a:r>
          </a:p>
          <a:p>
            <a:pPr marL="457200" indent="-457200">
              <a:buAutoNum type="arabicParenR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72:х=12</a:t>
            </a:r>
          </a:p>
          <a:p>
            <a:pPr marL="457200" indent="-457200">
              <a:buAutoNum type="arabicParenR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66-х=58</a:t>
            </a:r>
          </a:p>
          <a:p>
            <a:pPr marL="457200" indent="-457200">
              <a:buAutoNum type="arabicParenR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х+135=141</a:t>
            </a:r>
          </a:p>
          <a:p>
            <a:pPr marL="457200" indent="-457200">
              <a:buAutoNum type="arabicParenR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х:129=0</a:t>
            </a:r>
          </a:p>
          <a:p>
            <a:pPr marL="457200" indent="-457200">
              <a:buAutoNum type="arabicParenR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х-6=3</a:t>
            </a:r>
          </a:p>
          <a:p>
            <a:pPr marL="457200" indent="-457200">
              <a:buAutoNum type="arabicParenR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∙11=55</a:t>
            </a:r>
          </a:p>
          <a:p>
            <a:pPr marL="457200" indent="-45720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14810" y="1357298"/>
            <a:ext cx="47149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Решив все уравнения верно, вы, используя заколдованные буквы, составите слово, определяющее вашу оценку.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2786050" y="4214818"/>
          <a:ext cx="6096000" cy="736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1247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ц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е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43042" y="214290"/>
            <a:ext cx="5857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Работа в тетради и на доске</a:t>
            </a:r>
            <a:endParaRPr lang="ru-RU" sz="32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857232"/>
            <a:ext cx="30003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Решить уравнение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способ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y+64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-38=48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y+64=48+38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y=86-64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y=22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22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86182" y="928670"/>
            <a:ext cx="464347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 способ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(применение свойств арифметических действий)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y+64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38=48</a:t>
            </a:r>
          </a:p>
          <a:p>
            <a:pPr marL="457200" indent="-4572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y+(64-38)=48</a:t>
            </a:r>
          </a:p>
          <a:p>
            <a:pPr marL="457200" indent="-4572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y+26=48</a:t>
            </a:r>
          </a:p>
          <a:p>
            <a:pPr marL="457200" indent="-4572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y=22</a:t>
            </a: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22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4282" y="3571876"/>
            <a:ext cx="85725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Найти корень уравнения (перед решением повторить определение корня уравнения)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Решать уравнение, используя свойства арифметических действий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2) 56-(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х+12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=24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56-12-х=24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44-х=24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х=44-24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000496" y="5715016"/>
            <a:ext cx="27860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х=20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20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71472" y="0"/>
            <a:ext cx="7858180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Угадай задуманное число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 задумала число. Обозначим это число  буквой Х.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Х-задуманное число. Прибавим к нему 130, а затем вычтем 60, то получится 75.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(х+130)-60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−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полученное число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75− полученное число, тогда составим уравнение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(х+130)-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75.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Решив это уравнение, найдем задуманное число.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(х+130)-60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75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(130-60)+х=75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70+х=75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х=75-70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х=5, значит я задумала число 5.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Так, используя уравнения, можно решать различные задачи. Этим мы будем заниматься на следующем уроке.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1538" y="500042"/>
            <a:ext cx="6929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32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20" y="1142984"/>
            <a:ext cx="6215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№ 376 (а, е)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№ 375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а,б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№ 377 (а)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28662" y="2214554"/>
            <a:ext cx="764386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Все, кто получил в самостоятельной работе слово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«молодец»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получает оценку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«5»!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Спасибо за внимание,</a:t>
            </a:r>
            <a:endParaRPr lang="en-US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урок окончен!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</TotalTime>
  <Words>369</Words>
  <PresentationFormat>Экран (4:3)</PresentationFormat>
  <Paragraphs>87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10</cp:revision>
  <dcterms:modified xsi:type="dcterms:W3CDTF">2013-01-03T11:51:59Z</dcterms:modified>
</cp:coreProperties>
</file>