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E10EA6-0735-439A-B952-7E3196F1D463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A58EF3-DD6F-4FF5-BA1F-6C646F0EEA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6552728" cy="175432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«В человеке всё должно быть красиво: и одежда, и душа, и мысли» А. П. Чехов</a:t>
            </a:r>
            <a:endParaRPr lang="ru-RU" sz="3600" b="1" i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933056"/>
            <a:ext cx="5400600" cy="64633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«Красота спасёт мир» </a:t>
            </a:r>
            <a:endParaRPr lang="ru-RU" sz="3600" b="1" i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3816424" cy="285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1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1703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30689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Олицетворения, эпитеты, сравнения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Изображение 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952328" cy="2214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Изображение 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30723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5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88640"/>
            <a:ext cx="28803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flo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80928"/>
            <a:ext cx="4104456" cy="3053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Копия 356_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924944"/>
            <a:ext cx="4139952" cy="2888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392821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4076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 бабушкином саду росло немало цветов.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92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Но главным украшением сада была клумба с розами.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1409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Эти цветы радовали глаз своей красотой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890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Их лепестки издавали аромат.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43711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Утром бутоны украшались каплями росы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2292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Они сверкали, как корона.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3294112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1920" y="620688"/>
            <a:ext cx="511256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Свежий, нежный, трепетный, ароматный,  благоухающий, бархатный, хрупкий, прекрасный, розоватый, чайный, бледный, царственный.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15689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60295"/>
            <a:ext cx="6840760" cy="575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«Цветы»    «Роза»     «Королевский цветок»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924944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Arial Black" pitchFamily="34" charset="0"/>
              </a:rPr>
              <a:t>Эпиграф: «Лепестками роза расплескалась» С. А. Есенин</a:t>
            </a:r>
            <a:endParaRPr lang="ru-RU" sz="44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118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2012-02-15T11:52:49Z</dcterms:created>
  <dcterms:modified xsi:type="dcterms:W3CDTF">2012-02-15T13:17:15Z</dcterms:modified>
</cp:coreProperties>
</file>