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FAB39-A8C6-47BB-A454-4D38E831602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B1E3B8-1ECF-4B59-B2C1-93D6FB8050E2}">
      <dgm:prSet phldrT="[Текст]"/>
      <dgm:spPr/>
      <dgm:t>
        <a:bodyPr/>
        <a:lstStyle/>
        <a:p>
          <a:r>
            <a:rPr lang="ru-RU" dirty="0" smtClean="0"/>
            <a:t>Действительные числа</a:t>
          </a:r>
          <a:endParaRPr lang="ru-RU" dirty="0"/>
        </a:p>
      </dgm:t>
    </dgm:pt>
    <dgm:pt modelId="{C7C3C9B6-FFCB-436C-B173-BF8543448B44}" type="parTrans" cxnId="{D3C42415-9A32-4702-8821-392B5BDD8810}">
      <dgm:prSet/>
      <dgm:spPr/>
      <dgm:t>
        <a:bodyPr/>
        <a:lstStyle/>
        <a:p>
          <a:endParaRPr lang="ru-RU"/>
        </a:p>
      </dgm:t>
    </dgm:pt>
    <dgm:pt modelId="{C5F9937E-B0FE-4662-A22F-188EDC7060C1}" type="sibTrans" cxnId="{D3C42415-9A32-4702-8821-392B5BDD8810}">
      <dgm:prSet/>
      <dgm:spPr/>
      <dgm:t>
        <a:bodyPr/>
        <a:lstStyle/>
        <a:p>
          <a:endParaRPr lang="ru-RU"/>
        </a:p>
      </dgm:t>
    </dgm:pt>
    <dgm:pt modelId="{BD4D4725-92D3-4B89-ACB6-CA16F6A86B69}">
      <dgm:prSet phldrT="[Текст]"/>
      <dgm:spPr/>
      <dgm:t>
        <a:bodyPr/>
        <a:lstStyle/>
        <a:p>
          <a:r>
            <a:rPr lang="ru-RU" dirty="0" smtClean="0"/>
            <a:t>Иррациональные числа</a:t>
          </a:r>
          <a:endParaRPr lang="ru-RU" dirty="0"/>
        </a:p>
      </dgm:t>
    </dgm:pt>
    <dgm:pt modelId="{52F47DF1-337D-480D-9189-DEA03EBC43B1}" type="parTrans" cxnId="{05D56156-7A3D-4691-93B3-5B3F15D81A7B}">
      <dgm:prSet/>
      <dgm:spPr/>
      <dgm:t>
        <a:bodyPr/>
        <a:lstStyle/>
        <a:p>
          <a:endParaRPr lang="ru-RU"/>
        </a:p>
      </dgm:t>
    </dgm:pt>
    <dgm:pt modelId="{FAFFB78C-A9AA-49E5-8488-F5D586C68C7D}" type="sibTrans" cxnId="{05D56156-7A3D-4691-93B3-5B3F15D81A7B}">
      <dgm:prSet/>
      <dgm:spPr/>
      <dgm:t>
        <a:bodyPr/>
        <a:lstStyle/>
        <a:p>
          <a:endParaRPr lang="ru-RU"/>
        </a:p>
      </dgm:t>
    </dgm:pt>
    <dgm:pt modelId="{6701C628-952E-4DC3-A8A1-532302EF76D8}">
      <dgm:prSet phldrT="[Текст]"/>
      <dgm:spPr/>
      <dgm:t>
        <a:bodyPr/>
        <a:lstStyle/>
        <a:p>
          <a:r>
            <a:rPr lang="ru-RU" dirty="0" smtClean="0"/>
            <a:t>Рациональные числа</a:t>
          </a:r>
          <a:endParaRPr lang="ru-RU" dirty="0"/>
        </a:p>
      </dgm:t>
    </dgm:pt>
    <dgm:pt modelId="{719582BB-C325-4B51-863E-44739A5D2362}" type="parTrans" cxnId="{AE91B5AE-D067-4A4E-83C7-CC981196E774}">
      <dgm:prSet/>
      <dgm:spPr/>
      <dgm:t>
        <a:bodyPr/>
        <a:lstStyle/>
        <a:p>
          <a:endParaRPr lang="ru-RU"/>
        </a:p>
      </dgm:t>
    </dgm:pt>
    <dgm:pt modelId="{DAC482C3-6DC6-49F4-8075-1E380B05754F}" type="sibTrans" cxnId="{AE91B5AE-D067-4A4E-83C7-CC981196E774}">
      <dgm:prSet/>
      <dgm:spPr/>
      <dgm:t>
        <a:bodyPr/>
        <a:lstStyle/>
        <a:p>
          <a:endParaRPr lang="ru-RU"/>
        </a:p>
      </dgm:t>
    </dgm:pt>
    <dgm:pt modelId="{EE5CEC72-5E0B-4551-BD6A-7A38FD09DD4B}" type="pres">
      <dgm:prSet presAssocID="{138FAB39-A8C6-47BB-A454-4D38E8316027}" presName="Name0" presStyleCnt="0">
        <dgm:presLayoutVars>
          <dgm:dir/>
          <dgm:resizeHandles val="exact"/>
        </dgm:presLayoutVars>
      </dgm:prSet>
      <dgm:spPr/>
    </dgm:pt>
    <dgm:pt modelId="{32E6C2D6-DDD5-424E-A72B-AF1FAA8FED51}" type="pres">
      <dgm:prSet presAssocID="{C2B1E3B8-1ECF-4B59-B2C1-93D6FB8050E2}" presName="node" presStyleLbl="node1" presStyleIdx="0" presStyleCnt="3" custScaleX="398780">
        <dgm:presLayoutVars>
          <dgm:bulletEnabled val="1"/>
        </dgm:presLayoutVars>
      </dgm:prSet>
      <dgm:spPr/>
    </dgm:pt>
    <dgm:pt modelId="{E51114DF-C751-4F7B-B746-84471836E98D}" type="pres">
      <dgm:prSet presAssocID="{C5F9937E-B0FE-4662-A22F-188EDC7060C1}" presName="sibTrans" presStyleLbl="sibTrans2D1" presStyleIdx="0" presStyleCnt="3" custScaleX="700135" custLinFactNeighborX="-4987" custLinFactNeighborY="4807"/>
      <dgm:spPr/>
    </dgm:pt>
    <dgm:pt modelId="{0C625887-90B8-426F-98DE-256A30735F92}" type="pres">
      <dgm:prSet presAssocID="{C5F9937E-B0FE-4662-A22F-188EDC7060C1}" presName="connectorText" presStyleLbl="sibTrans2D1" presStyleIdx="0" presStyleCnt="3"/>
      <dgm:spPr/>
    </dgm:pt>
    <dgm:pt modelId="{12647263-8D09-4F4D-9EB5-DCA6FB620822}" type="pres">
      <dgm:prSet presAssocID="{BD4D4725-92D3-4B89-ACB6-CA16F6A86B69}" presName="node" presStyleLbl="node1" presStyleIdx="1" presStyleCnt="3" custScaleX="165615" custScaleY="229026" custRadScaleRad="89634" custRadScaleInc="-32443">
        <dgm:presLayoutVars>
          <dgm:bulletEnabled val="1"/>
        </dgm:presLayoutVars>
      </dgm:prSet>
      <dgm:spPr/>
    </dgm:pt>
    <dgm:pt modelId="{E7506E8A-DFA5-4DBC-80D0-19448497F987}" type="pres">
      <dgm:prSet presAssocID="{FAFFB78C-A9AA-49E5-8488-F5D586C68C7D}" presName="sibTrans" presStyleLbl="sibTrans2D1" presStyleIdx="1" presStyleCnt="3" custScaleX="84053"/>
      <dgm:spPr/>
    </dgm:pt>
    <dgm:pt modelId="{333F0C31-7D30-4904-94C5-338C89003B75}" type="pres">
      <dgm:prSet presAssocID="{FAFFB78C-A9AA-49E5-8488-F5D586C68C7D}" presName="connectorText" presStyleLbl="sibTrans2D1" presStyleIdx="1" presStyleCnt="3"/>
      <dgm:spPr/>
    </dgm:pt>
    <dgm:pt modelId="{A3E1E332-853A-4496-9F1B-7E3B0060150C}" type="pres">
      <dgm:prSet presAssocID="{6701C628-952E-4DC3-A8A1-532302EF76D8}" presName="node" presStyleLbl="node1" presStyleIdx="2" presStyleCnt="3" custScaleX="156379" custScaleY="228135" custRadScaleRad="93979" custRadScaleInc="25403">
        <dgm:presLayoutVars>
          <dgm:bulletEnabled val="1"/>
        </dgm:presLayoutVars>
      </dgm:prSet>
      <dgm:spPr/>
    </dgm:pt>
    <dgm:pt modelId="{9EBE52AB-4F08-421E-83CB-54EA1B6F6DD8}" type="pres">
      <dgm:prSet presAssocID="{DAC482C3-6DC6-49F4-8075-1E380B05754F}" presName="sibTrans" presStyleLbl="sibTrans2D1" presStyleIdx="2" presStyleCnt="3" custScaleX="776659"/>
      <dgm:spPr/>
    </dgm:pt>
    <dgm:pt modelId="{5D84AE13-F300-46E7-861B-151D89811919}" type="pres">
      <dgm:prSet presAssocID="{DAC482C3-6DC6-49F4-8075-1E380B05754F}" presName="connectorText" presStyleLbl="sibTrans2D1" presStyleIdx="2" presStyleCnt="3"/>
      <dgm:spPr/>
    </dgm:pt>
  </dgm:ptLst>
  <dgm:cxnLst>
    <dgm:cxn modelId="{D3C42415-9A32-4702-8821-392B5BDD8810}" srcId="{138FAB39-A8C6-47BB-A454-4D38E8316027}" destId="{C2B1E3B8-1ECF-4B59-B2C1-93D6FB8050E2}" srcOrd="0" destOrd="0" parTransId="{C7C3C9B6-FFCB-436C-B173-BF8543448B44}" sibTransId="{C5F9937E-B0FE-4662-A22F-188EDC7060C1}"/>
    <dgm:cxn modelId="{CE92F1C6-9BBE-4DFE-A917-05C175960783}" type="presOf" srcId="{6701C628-952E-4DC3-A8A1-532302EF76D8}" destId="{A3E1E332-853A-4496-9F1B-7E3B0060150C}" srcOrd="0" destOrd="0" presId="urn:microsoft.com/office/officeart/2005/8/layout/cycle7"/>
    <dgm:cxn modelId="{59CFCA8E-B0DA-4568-BECA-F06786F476F3}" type="presOf" srcId="{FAFFB78C-A9AA-49E5-8488-F5D586C68C7D}" destId="{E7506E8A-DFA5-4DBC-80D0-19448497F987}" srcOrd="0" destOrd="0" presId="urn:microsoft.com/office/officeart/2005/8/layout/cycle7"/>
    <dgm:cxn modelId="{E1A436CA-4A03-4133-8DAB-F1257602898D}" type="presOf" srcId="{138FAB39-A8C6-47BB-A454-4D38E8316027}" destId="{EE5CEC72-5E0B-4551-BD6A-7A38FD09DD4B}" srcOrd="0" destOrd="0" presId="urn:microsoft.com/office/officeart/2005/8/layout/cycle7"/>
    <dgm:cxn modelId="{AE91B5AE-D067-4A4E-83C7-CC981196E774}" srcId="{138FAB39-A8C6-47BB-A454-4D38E8316027}" destId="{6701C628-952E-4DC3-A8A1-532302EF76D8}" srcOrd="2" destOrd="0" parTransId="{719582BB-C325-4B51-863E-44739A5D2362}" sibTransId="{DAC482C3-6DC6-49F4-8075-1E380B05754F}"/>
    <dgm:cxn modelId="{772781AD-3BAE-4F05-86F4-C48CD8616BE9}" type="presOf" srcId="{DAC482C3-6DC6-49F4-8075-1E380B05754F}" destId="{5D84AE13-F300-46E7-861B-151D89811919}" srcOrd="1" destOrd="0" presId="urn:microsoft.com/office/officeart/2005/8/layout/cycle7"/>
    <dgm:cxn modelId="{C0532035-B2F0-4DE4-B260-957F61DE9C14}" type="presOf" srcId="{C5F9937E-B0FE-4662-A22F-188EDC7060C1}" destId="{E51114DF-C751-4F7B-B746-84471836E98D}" srcOrd="0" destOrd="0" presId="urn:microsoft.com/office/officeart/2005/8/layout/cycle7"/>
    <dgm:cxn modelId="{777D0ADC-2266-45DE-90B7-399660586D20}" type="presOf" srcId="{BD4D4725-92D3-4B89-ACB6-CA16F6A86B69}" destId="{12647263-8D09-4F4D-9EB5-DCA6FB620822}" srcOrd="0" destOrd="0" presId="urn:microsoft.com/office/officeart/2005/8/layout/cycle7"/>
    <dgm:cxn modelId="{05D56156-7A3D-4691-93B3-5B3F15D81A7B}" srcId="{138FAB39-A8C6-47BB-A454-4D38E8316027}" destId="{BD4D4725-92D3-4B89-ACB6-CA16F6A86B69}" srcOrd="1" destOrd="0" parTransId="{52F47DF1-337D-480D-9189-DEA03EBC43B1}" sibTransId="{FAFFB78C-A9AA-49E5-8488-F5D586C68C7D}"/>
    <dgm:cxn modelId="{70AE597F-3624-4F0D-9231-51E4CE9EE435}" type="presOf" srcId="{DAC482C3-6DC6-49F4-8075-1E380B05754F}" destId="{9EBE52AB-4F08-421E-83CB-54EA1B6F6DD8}" srcOrd="0" destOrd="0" presId="urn:microsoft.com/office/officeart/2005/8/layout/cycle7"/>
    <dgm:cxn modelId="{FAF70098-1D9C-4E62-89A1-15535EE9D0A6}" type="presOf" srcId="{C5F9937E-B0FE-4662-A22F-188EDC7060C1}" destId="{0C625887-90B8-426F-98DE-256A30735F92}" srcOrd="1" destOrd="0" presId="urn:microsoft.com/office/officeart/2005/8/layout/cycle7"/>
    <dgm:cxn modelId="{4CCA412F-88EE-4716-95B9-E95A7F712AE6}" type="presOf" srcId="{C2B1E3B8-1ECF-4B59-B2C1-93D6FB8050E2}" destId="{32E6C2D6-DDD5-424E-A72B-AF1FAA8FED51}" srcOrd="0" destOrd="0" presId="urn:microsoft.com/office/officeart/2005/8/layout/cycle7"/>
    <dgm:cxn modelId="{87242B57-F921-4C45-ABD0-E954E7640DCC}" type="presOf" srcId="{FAFFB78C-A9AA-49E5-8488-F5D586C68C7D}" destId="{333F0C31-7D30-4904-94C5-338C89003B75}" srcOrd="1" destOrd="0" presId="urn:microsoft.com/office/officeart/2005/8/layout/cycle7"/>
    <dgm:cxn modelId="{68425B45-9885-48F8-9EA9-BC5359C8E8B3}" type="presParOf" srcId="{EE5CEC72-5E0B-4551-BD6A-7A38FD09DD4B}" destId="{32E6C2D6-DDD5-424E-A72B-AF1FAA8FED51}" srcOrd="0" destOrd="0" presId="urn:microsoft.com/office/officeart/2005/8/layout/cycle7"/>
    <dgm:cxn modelId="{566A7FEA-73EB-440A-B99D-990AD02C16F1}" type="presParOf" srcId="{EE5CEC72-5E0B-4551-BD6A-7A38FD09DD4B}" destId="{E51114DF-C751-4F7B-B746-84471836E98D}" srcOrd="1" destOrd="0" presId="urn:microsoft.com/office/officeart/2005/8/layout/cycle7"/>
    <dgm:cxn modelId="{FD005A99-B0E0-45ED-A291-806CE3D00B52}" type="presParOf" srcId="{E51114DF-C751-4F7B-B746-84471836E98D}" destId="{0C625887-90B8-426F-98DE-256A30735F92}" srcOrd="0" destOrd="0" presId="urn:microsoft.com/office/officeart/2005/8/layout/cycle7"/>
    <dgm:cxn modelId="{430F4480-6D3B-4633-BAF9-E47CAC74DDE8}" type="presParOf" srcId="{EE5CEC72-5E0B-4551-BD6A-7A38FD09DD4B}" destId="{12647263-8D09-4F4D-9EB5-DCA6FB620822}" srcOrd="2" destOrd="0" presId="urn:microsoft.com/office/officeart/2005/8/layout/cycle7"/>
    <dgm:cxn modelId="{FBA6A949-486D-4120-BD6B-C93F215AA77C}" type="presParOf" srcId="{EE5CEC72-5E0B-4551-BD6A-7A38FD09DD4B}" destId="{E7506E8A-DFA5-4DBC-80D0-19448497F987}" srcOrd="3" destOrd="0" presId="urn:microsoft.com/office/officeart/2005/8/layout/cycle7"/>
    <dgm:cxn modelId="{110909E8-F673-454B-B17E-0F424C6FFE8E}" type="presParOf" srcId="{E7506E8A-DFA5-4DBC-80D0-19448497F987}" destId="{333F0C31-7D30-4904-94C5-338C89003B75}" srcOrd="0" destOrd="0" presId="urn:microsoft.com/office/officeart/2005/8/layout/cycle7"/>
    <dgm:cxn modelId="{9746ADAF-CA4F-4533-A075-BE525202501F}" type="presParOf" srcId="{EE5CEC72-5E0B-4551-BD6A-7A38FD09DD4B}" destId="{A3E1E332-853A-4496-9F1B-7E3B0060150C}" srcOrd="4" destOrd="0" presId="urn:microsoft.com/office/officeart/2005/8/layout/cycle7"/>
    <dgm:cxn modelId="{31239E8E-5237-49DF-A677-ED2E287AC7B9}" type="presParOf" srcId="{EE5CEC72-5E0B-4551-BD6A-7A38FD09DD4B}" destId="{9EBE52AB-4F08-421E-83CB-54EA1B6F6DD8}" srcOrd="5" destOrd="0" presId="urn:microsoft.com/office/officeart/2005/8/layout/cycle7"/>
    <dgm:cxn modelId="{6B567844-94C1-4A5A-9699-F7E1E70F62CC}" type="presParOf" srcId="{9EBE52AB-4F08-421E-83CB-54EA1B6F6DD8}" destId="{5D84AE13-F300-46E7-861B-151D89811919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1ECF03-194F-4B09-9E42-D4F05ACEF3C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46A682-7D4A-4197-A50E-77938C82CBCA}">
      <dgm:prSet phldrT="[Текст]"/>
      <dgm:spPr/>
      <dgm:t>
        <a:bodyPr/>
        <a:lstStyle/>
        <a:p>
          <a:r>
            <a:rPr lang="en-US" dirty="0" smtClean="0"/>
            <a:t>(J)       R</a:t>
          </a:r>
          <a:endParaRPr lang="ru-RU" dirty="0"/>
        </a:p>
      </dgm:t>
    </dgm:pt>
    <dgm:pt modelId="{D3401D16-B20E-4C2A-8C00-49C2E34E73C9}" type="parTrans" cxnId="{6E05DD0D-72D3-4FAE-95DE-C0D248BB1A9A}">
      <dgm:prSet/>
      <dgm:spPr/>
      <dgm:t>
        <a:bodyPr/>
        <a:lstStyle/>
        <a:p>
          <a:endParaRPr lang="ru-RU"/>
        </a:p>
      </dgm:t>
    </dgm:pt>
    <dgm:pt modelId="{CD6A24F2-4238-4B21-8AE9-2C9DA95CE146}" type="sibTrans" cxnId="{6E05DD0D-72D3-4FAE-95DE-C0D248BB1A9A}">
      <dgm:prSet/>
      <dgm:spPr/>
      <dgm:t>
        <a:bodyPr/>
        <a:lstStyle/>
        <a:p>
          <a:endParaRPr lang="ru-RU"/>
        </a:p>
      </dgm:t>
    </dgm:pt>
    <dgm:pt modelId="{F9F12E3C-C283-4310-8A0F-1710B89AD12D}">
      <dgm:prSet phldrT="[Текст]"/>
      <dgm:spPr/>
      <dgm:t>
        <a:bodyPr/>
        <a:lstStyle/>
        <a:p>
          <a:r>
            <a:rPr lang="en-US" dirty="0" smtClean="0"/>
            <a:t>Q</a:t>
          </a:r>
          <a:endParaRPr lang="ru-RU" dirty="0"/>
        </a:p>
      </dgm:t>
    </dgm:pt>
    <dgm:pt modelId="{DA3E4964-678C-40D3-86F6-B149423B7A48}" type="parTrans" cxnId="{393FC156-E9BB-4495-AAA9-595AEC44617C}">
      <dgm:prSet/>
      <dgm:spPr/>
      <dgm:t>
        <a:bodyPr/>
        <a:lstStyle/>
        <a:p>
          <a:endParaRPr lang="ru-RU"/>
        </a:p>
      </dgm:t>
    </dgm:pt>
    <dgm:pt modelId="{73905E97-957A-4784-8C7B-26CE92F07FF7}" type="sibTrans" cxnId="{393FC156-E9BB-4495-AAA9-595AEC44617C}">
      <dgm:prSet/>
      <dgm:spPr/>
      <dgm:t>
        <a:bodyPr/>
        <a:lstStyle/>
        <a:p>
          <a:endParaRPr lang="ru-RU"/>
        </a:p>
      </dgm:t>
    </dgm:pt>
    <dgm:pt modelId="{FB53E8E4-3FCA-4DDC-81DA-BA7EBE0EE1EB}">
      <dgm:prSet phldrT="[Текст]"/>
      <dgm:spPr/>
      <dgm:t>
        <a:bodyPr/>
        <a:lstStyle/>
        <a:p>
          <a:r>
            <a:rPr lang="en-US" dirty="0" smtClean="0"/>
            <a:t>Z</a:t>
          </a:r>
          <a:endParaRPr lang="ru-RU" dirty="0"/>
        </a:p>
      </dgm:t>
    </dgm:pt>
    <dgm:pt modelId="{7E50DBC1-1A71-4192-A31E-7CC9C08AB886}" type="parTrans" cxnId="{2D91AE7A-F2B8-45AC-A198-B6DDB19DB77A}">
      <dgm:prSet/>
      <dgm:spPr/>
      <dgm:t>
        <a:bodyPr/>
        <a:lstStyle/>
        <a:p>
          <a:endParaRPr lang="ru-RU"/>
        </a:p>
      </dgm:t>
    </dgm:pt>
    <dgm:pt modelId="{B87491DA-D751-4297-A2D7-E5C8FA815AD5}" type="sibTrans" cxnId="{2D91AE7A-F2B8-45AC-A198-B6DDB19DB77A}">
      <dgm:prSet/>
      <dgm:spPr/>
      <dgm:t>
        <a:bodyPr/>
        <a:lstStyle/>
        <a:p>
          <a:endParaRPr lang="ru-RU"/>
        </a:p>
      </dgm:t>
    </dgm:pt>
    <dgm:pt modelId="{35D6E734-9106-44C4-BAF1-5D076CAA833D}">
      <dgm:prSet phldrT="[Текст]"/>
      <dgm:spPr/>
      <dgm:t>
        <a:bodyPr/>
        <a:lstStyle/>
        <a:p>
          <a:r>
            <a:rPr lang="en-US" dirty="0" smtClean="0"/>
            <a:t>N</a:t>
          </a:r>
          <a:endParaRPr lang="ru-RU" dirty="0"/>
        </a:p>
      </dgm:t>
    </dgm:pt>
    <dgm:pt modelId="{665BE728-05DC-4E59-AB8C-903C0261056C}" type="parTrans" cxnId="{9DD8552E-A791-4648-8C5E-C5A547A2FC7C}">
      <dgm:prSet/>
      <dgm:spPr/>
      <dgm:t>
        <a:bodyPr/>
        <a:lstStyle/>
        <a:p>
          <a:endParaRPr lang="ru-RU"/>
        </a:p>
      </dgm:t>
    </dgm:pt>
    <dgm:pt modelId="{F788670D-BAE0-49C6-96DB-DE89E5B04BAE}" type="sibTrans" cxnId="{9DD8552E-A791-4648-8C5E-C5A547A2FC7C}">
      <dgm:prSet/>
      <dgm:spPr/>
      <dgm:t>
        <a:bodyPr/>
        <a:lstStyle/>
        <a:p>
          <a:endParaRPr lang="ru-RU"/>
        </a:p>
      </dgm:t>
    </dgm:pt>
    <dgm:pt modelId="{AC810261-D45F-4DBA-8703-ACC6AADB0922}" type="pres">
      <dgm:prSet presAssocID="{AF1ECF03-194F-4B09-9E42-D4F05ACEF3CC}" presName="Name0" presStyleCnt="0">
        <dgm:presLayoutVars>
          <dgm:chMax val="7"/>
          <dgm:resizeHandles val="exact"/>
        </dgm:presLayoutVars>
      </dgm:prSet>
      <dgm:spPr/>
    </dgm:pt>
    <dgm:pt modelId="{C74CDDA1-A47D-416A-A8EE-3A41A3995C5D}" type="pres">
      <dgm:prSet presAssocID="{AF1ECF03-194F-4B09-9E42-D4F05ACEF3CC}" presName="comp1" presStyleCnt="0"/>
      <dgm:spPr/>
    </dgm:pt>
    <dgm:pt modelId="{4CCBEE90-BD25-4AD6-BC03-723E8B7029FD}" type="pres">
      <dgm:prSet presAssocID="{AF1ECF03-194F-4B09-9E42-D4F05ACEF3CC}" presName="circle1" presStyleLbl="node1" presStyleIdx="0" presStyleCnt="4"/>
      <dgm:spPr/>
    </dgm:pt>
    <dgm:pt modelId="{51B8D8ED-7710-42D1-A601-61666ED5FF90}" type="pres">
      <dgm:prSet presAssocID="{AF1ECF03-194F-4B09-9E42-D4F05ACEF3CC}" presName="c1text" presStyleLbl="node1" presStyleIdx="0" presStyleCnt="4">
        <dgm:presLayoutVars>
          <dgm:bulletEnabled val="1"/>
        </dgm:presLayoutVars>
      </dgm:prSet>
      <dgm:spPr/>
    </dgm:pt>
    <dgm:pt modelId="{3E57115A-418C-40F1-9A44-DAF08586E0C0}" type="pres">
      <dgm:prSet presAssocID="{AF1ECF03-194F-4B09-9E42-D4F05ACEF3CC}" presName="comp2" presStyleCnt="0"/>
      <dgm:spPr/>
    </dgm:pt>
    <dgm:pt modelId="{6E1B4B44-D5EE-4C96-8678-C9C6DC43BE9D}" type="pres">
      <dgm:prSet presAssocID="{AF1ECF03-194F-4B09-9E42-D4F05ACEF3CC}" presName="circle2" presStyleLbl="node1" presStyleIdx="1" presStyleCnt="4"/>
      <dgm:spPr/>
    </dgm:pt>
    <dgm:pt modelId="{CA9B0871-223C-4684-B0D6-E2D3BEBBB3F5}" type="pres">
      <dgm:prSet presAssocID="{AF1ECF03-194F-4B09-9E42-D4F05ACEF3CC}" presName="c2text" presStyleLbl="node1" presStyleIdx="1" presStyleCnt="4">
        <dgm:presLayoutVars>
          <dgm:bulletEnabled val="1"/>
        </dgm:presLayoutVars>
      </dgm:prSet>
      <dgm:spPr/>
    </dgm:pt>
    <dgm:pt modelId="{8EEE0D5A-10F2-4590-8A93-7A8CEBD46F17}" type="pres">
      <dgm:prSet presAssocID="{AF1ECF03-194F-4B09-9E42-D4F05ACEF3CC}" presName="comp3" presStyleCnt="0"/>
      <dgm:spPr/>
    </dgm:pt>
    <dgm:pt modelId="{02EACDEF-2F0A-4DA0-8965-91DAB9BEAC59}" type="pres">
      <dgm:prSet presAssocID="{AF1ECF03-194F-4B09-9E42-D4F05ACEF3CC}" presName="circle3" presStyleLbl="node1" presStyleIdx="2" presStyleCnt="4"/>
      <dgm:spPr/>
    </dgm:pt>
    <dgm:pt modelId="{FD587E9D-2067-400B-BA53-95EE60D4F810}" type="pres">
      <dgm:prSet presAssocID="{AF1ECF03-194F-4B09-9E42-D4F05ACEF3CC}" presName="c3text" presStyleLbl="node1" presStyleIdx="2" presStyleCnt="4">
        <dgm:presLayoutVars>
          <dgm:bulletEnabled val="1"/>
        </dgm:presLayoutVars>
      </dgm:prSet>
      <dgm:spPr/>
    </dgm:pt>
    <dgm:pt modelId="{A59DE097-B436-44CC-9A7E-0EB28CDC0669}" type="pres">
      <dgm:prSet presAssocID="{AF1ECF03-194F-4B09-9E42-D4F05ACEF3CC}" presName="comp4" presStyleCnt="0"/>
      <dgm:spPr/>
    </dgm:pt>
    <dgm:pt modelId="{D81A49D2-B259-42A0-AC50-14D0A3FA8E9B}" type="pres">
      <dgm:prSet presAssocID="{AF1ECF03-194F-4B09-9E42-D4F05ACEF3CC}" presName="circle4" presStyleLbl="node1" presStyleIdx="3" presStyleCnt="4"/>
      <dgm:spPr/>
    </dgm:pt>
    <dgm:pt modelId="{9B4F2A47-05A8-4996-A803-9C595EB17DA2}" type="pres">
      <dgm:prSet presAssocID="{AF1ECF03-194F-4B09-9E42-D4F05ACEF3CC}" presName="c4text" presStyleLbl="node1" presStyleIdx="3" presStyleCnt="4">
        <dgm:presLayoutVars>
          <dgm:bulletEnabled val="1"/>
        </dgm:presLayoutVars>
      </dgm:prSet>
      <dgm:spPr/>
    </dgm:pt>
  </dgm:ptLst>
  <dgm:cxnLst>
    <dgm:cxn modelId="{65449BF4-A68C-4FFD-9143-D866663B28CE}" type="presOf" srcId="{DD46A682-7D4A-4197-A50E-77938C82CBCA}" destId="{4CCBEE90-BD25-4AD6-BC03-723E8B7029FD}" srcOrd="0" destOrd="0" presId="urn:microsoft.com/office/officeart/2005/8/layout/venn2"/>
    <dgm:cxn modelId="{F94C4AE0-F9FC-48E7-94A3-3311C86E8057}" type="presOf" srcId="{FB53E8E4-3FCA-4DDC-81DA-BA7EBE0EE1EB}" destId="{02EACDEF-2F0A-4DA0-8965-91DAB9BEAC59}" srcOrd="0" destOrd="0" presId="urn:microsoft.com/office/officeart/2005/8/layout/venn2"/>
    <dgm:cxn modelId="{A2AE1017-F3BD-4B17-8EAB-6A123C2D59A5}" type="presOf" srcId="{FB53E8E4-3FCA-4DDC-81DA-BA7EBE0EE1EB}" destId="{FD587E9D-2067-400B-BA53-95EE60D4F810}" srcOrd="1" destOrd="0" presId="urn:microsoft.com/office/officeart/2005/8/layout/venn2"/>
    <dgm:cxn modelId="{393FC156-E9BB-4495-AAA9-595AEC44617C}" srcId="{AF1ECF03-194F-4B09-9E42-D4F05ACEF3CC}" destId="{F9F12E3C-C283-4310-8A0F-1710B89AD12D}" srcOrd="1" destOrd="0" parTransId="{DA3E4964-678C-40D3-86F6-B149423B7A48}" sibTransId="{73905E97-957A-4784-8C7B-26CE92F07FF7}"/>
    <dgm:cxn modelId="{4D899B85-ACBA-4DED-A75D-D4274AF93188}" type="presOf" srcId="{DD46A682-7D4A-4197-A50E-77938C82CBCA}" destId="{51B8D8ED-7710-42D1-A601-61666ED5FF90}" srcOrd="1" destOrd="0" presId="urn:microsoft.com/office/officeart/2005/8/layout/venn2"/>
    <dgm:cxn modelId="{72567EAF-505C-44EA-989C-7296772BC02C}" type="presOf" srcId="{AF1ECF03-194F-4B09-9E42-D4F05ACEF3CC}" destId="{AC810261-D45F-4DBA-8703-ACC6AADB0922}" srcOrd="0" destOrd="0" presId="urn:microsoft.com/office/officeart/2005/8/layout/venn2"/>
    <dgm:cxn modelId="{6E05DD0D-72D3-4FAE-95DE-C0D248BB1A9A}" srcId="{AF1ECF03-194F-4B09-9E42-D4F05ACEF3CC}" destId="{DD46A682-7D4A-4197-A50E-77938C82CBCA}" srcOrd="0" destOrd="0" parTransId="{D3401D16-B20E-4C2A-8C00-49C2E34E73C9}" sibTransId="{CD6A24F2-4238-4B21-8AE9-2C9DA95CE146}"/>
    <dgm:cxn modelId="{545B8986-E05C-450F-A466-B54EF40AE41F}" type="presOf" srcId="{35D6E734-9106-44C4-BAF1-5D076CAA833D}" destId="{9B4F2A47-05A8-4996-A803-9C595EB17DA2}" srcOrd="1" destOrd="0" presId="urn:microsoft.com/office/officeart/2005/8/layout/venn2"/>
    <dgm:cxn modelId="{4C2E29BD-99C3-44D9-A05F-A8583AD4EB19}" type="presOf" srcId="{35D6E734-9106-44C4-BAF1-5D076CAA833D}" destId="{D81A49D2-B259-42A0-AC50-14D0A3FA8E9B}" srcOrd="0" destOrd="0" presId="urn:microsoft.com/office/officeart/2005/8/layout/venn2"/>
    <dgm:cxn modelId="{6293E457-779C-4AB9-B325-75579162FC46}" type="presOf" srcId="{F9F12E3C-C283-4310-8A0F-1710B89AD12D}" destId="{6E1B4B44-D5EE-4C96-8678-C9C6DC43BE9D}" srcOrd="0" destOrd="0" presId="urn:microsoft.com/office/officeart/2005/8/layout/venn2"/>
    <dgm:cxn modelId="{2D91AE7A-F2B8-45AC-A198-B6DDB19DB77A}" srcId="{AF1ECF03-194F-4B09-9E42-D4F05ACEF3CC}" destId="{FB53E8E4-3FCA-4DDC-81DA-BA7EBE0EE1EB}" srcOrd="2" destOrd="0" parTransId="{7E50DBC1-1A71-4192-A31E-7CC9C08AB886}" sibTransId="{B87491DA-D751-4297-A2D7-E5C8FA815AD5}"/>
    <dgm:cxn modelId="{7C3B0A53-C9CC-4663-90DE-A1584FF5EFAA}" type="presOf" srcId="{F9F12E3C-C283-4310-8A0F-1710B89AD12D}" destId="{CA9B0871-223C-4684-B0D6-E2D3BEBBB3F5}" srcOrd="1" destOrd="0" presId="urn:microsoft.com/office/officeart/2005/8/layout/venn2"/>
    <dgm:cxn modelId="{9DD8552E-A791-4648-8C5E-C5A547A2FC7C}" srcId="{AF1ECF03-194F-4B09-9E42-D4F05ACEF3CC}" destId="{35D6E734-9106-44C4-BAF1-5D076CAA833D}" srcOrd="3" destOrd="0" parTransId="{665BE728-05DC-4E59-AB8C-903C0261056C}" sibTransId="{F788670D-BAE0-49C6-96DB-DE89E5B04BAE}"/>
    <dgm:cxn modelId="{0C2D5FD1-40F8-4082-A3BF-51B47DD165ED}" type="presParOf" srcId="{AC810261-D45F-4DBA-8703-ACC6AADB0922}" destId="{C74CDDA1-A47D-416A-A8EE-3A41A3995C5D}" srcOrd="0" destOrd="0" presId="urn:microsoft.com/office/officeart/2005/8/layout/venn2"/>
    <dgm:cxn modelId="{F9C7EED7-6235-4412-8985-E261D7BF56DE}" type="presParOf" srcId="{C74CDDA1-A47D-416A-A8EE-3A41A3995C5D}" destId="{4CCBEE90-BD25-4AD6-BC03-723E8B7029FD}" srcOrd="0" destOrd="0" presId="urn:microsoft.com/office/officeart/2005/8/layout/venn2"/>
    <dgm:cxn modelId="{84CEF92E-3D9D-4585-A3E9-4E0D9BFF7E35}" type="presParOf" srcId="{C74CDDA1-A47D-416A-A8EE-3A41A3995C5D}" destId="{51B8D8ED-7710-42D1-A601-61666ED5FF90}" srcOrd="1" destOrd="0" presId="urn:microsoft.com/office/officeart/2005/8/layout/venn2"/>
    <dgm:cxn modelId="{52C433E2-96EB-4D50-954A-1885AA1E7081}" type="presParOf" srcId="{AC810261-D45F-4DBA-8703-ACC6AADB0922}" destId="{3E57115A-418C-40F1-9A44-DAF08586E0C0}" srcOrd="1" destOrd="0" presId="urn:microsoft.com/office/officeart/2005/8/layout/venn2"/>
    <dgm:cxn modelId="{FF97F775-42B6-4829-B8E8-4BCB0554AE79}" type="presParOf" srcId="{3E57115A-418C-40F1-9A44-DAF08586E0C0}" destId="{6E1B4B44-D5EE-4C96-8678-C9C6DC43BE9D}" srcOrd="0" destOrd="0" presId="urn:microsoft.com/office/officeart/2005/8/layout/venn2"/>
    <dgm:cxn modelId="{48DFA0AD-6D6E-49D9-9487-F6ACCDF69051}" type="presParOf" srcId="{3E57115A-418C-40F1-9A44-DAF08586E0C0}" destId="{CA9B0871-223C-4684-B0D6-E2D3BEBBB3F5}" srcOrd="1" destOrd="0" presId="urn:microsoft.com/office/officeart/2005/8/layout/venn2"/>
    <dgm:cxn modelId="{81DDCCE8-A438-4CE0-9374-51DF366AB3E8}" type="presParOf" srcId="{AC810261-D45F-4DBA-8703-ACC6AADB0922}" destId="{8EEE0D5A-10F2-4590-8A93-7A8CEBD46F17}" srcOrd="2" destOrd="0" presId="urn:microsoft.com/office/officeart/2005/8/layout/venn2"/>
    <dgm:cxn modelId="{69FDBBCC-E4F4-40FC-BF90-56622D6BC796}" type="presParOf" srcId="{8EEE0D5A-10F2-4590-8A93-7A8CEBD46F17}" destId="{02EACDEF-2F0A-4DA0-8965-91DAB9BEAC59}" srcOrd="0" destOrd="0" presId="urn:microsoft.com/office/officeart/2005/8/layout/venn2"/>
    <dgm:cxn modelId="{ED7407DE-F6F8-4176-8422-8A1B7672EAF3}" type="presParOf" srcId="{8EEE0D5A-10F2-4590-8A93-7A8CEBD46F17}" destId="{FD587E9D-2067-400B-BA53-95EE60D4F810}" srcOrd="1" destOrd="0" presId="urn:microsoft.com/office/officeart/2005/8/layout/venn2"/>
    <dgm:cxn modelId="{8A1B3019-6C9C-4416-B730-AC2681862B60}" type="presParOf" srcId="{AC810261-D45F-4DBA-8703-ACC6AADB0922}" destId="{A59DE097-B436-44CC-9A7E-0EB28CDC0669}" srcOrd="3" destOrd="0" presId="urn:microsoft.com/office/officeart/2005/8/layout/venn2"/>
    <dgm:cxn modelId="{987753A7-DE0F-40A4-ABD9-3E5569CDBBE6}" type="presParOf" srcId="{A59DE097-B436-44CC-9A7E-0EB28CDC0669}" destId="{D81A49D2-B259-42A0-AC50-14D0A3FA8E9B}" srcOrd="0" destOrd="0" presId="urn:microsoft.com/office/officeart/2005/8/layout/venn2"/>
    <dgm:cxn modelId="{5EC618B0-37C3-4589-8D13-F089AEC6CC66}" type="presParOf" srcId="{A59DE097-B436-44CC-9A7E-0EB28CDC0669}" destId="{9B4F2A47-05A8-4996-A803-9C595EB17DA2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8456A13-05F9-4D70-8B84-8B1C0DCF8EFE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74E562-3D8E-4519-8D96-43A4D9F589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071702"/>
          </a:xfrm>
        </p:spPr>
        <p:txBody>
          <a:bodyPr/>
          <a:lstStyle/>
          <a:p>
            <a:r>
              <a:rPr lang="ru-RU" dirty="0" smtClean="0"/>
              <a:t>Множество действительных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286256"/>
            <a:ext cx="5715040" cy="2071702"/>
          </a:xfrm>
        </p:spPr>
        <p:txBody>
          <a:bodyPr/>
          <a:lstStyle/>
          <a:p>
            <a:r>
              <a:rPr lang="ru-RU" dirty="0" smtClean="0"/>
              <a:t>Учитель математики МКУ «Чеховская ООШ» </a:t>
            </a:r>
            <a:r>
              <a:rPr lang="ru-RU" dirty="0" err="1" smtClean="0"/>
              <a:t>Маркачева</a:t>
            </a:r>
            <a:r>
              <a:rPr lang="ru-RU" dirty="0" smtClean="0"/>
              <a:t> Ирина Валерьевна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7,653….  и   7,563….</a:t>
            </a:r>
          </a:p>
          <a:p>
            <a:r>
              <a:rPr lang="ru-RU" sz="4800" dirty="0" smtClean="0"/>
              <a:t>0,123…  и  0,114…..</a:t>
            </a:r>
          </a:p>
          <a:p>
            <a:r>
              <a:rPr lang="ru-RU" sz="4800" dirty="0" smtClean="0"/>
              <a:t>-48,075….  и  -48,275…..</a:t>
            </a:r>
          </a:p>
          <a:p>
            <a:r>
              <a:rPr lang="ru-RU" sz="4800" dirty="0" smtClean="0"/>
              <a:t>-1,444…. и -1,456…..</a:t>
            </a:r>
          </a:p>
          <a:p>
            <a:r>
              <a:rPr lang="ru-RU" sz="4800" dirty="0" smtClean="0"/>
              <a:t>1,(56)    и  1,56</a:t>
            </a:r>
            <a:endParaRPr lang="ru-RU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37720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Расположите в порядке возрастания:  4,62 ; 3,(3); -2,75….; -2,63….  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962328"/>
          </a:xfrm>
        </p:spPr>
        <p:txBody>
          <a:bodyPr>
            <a:normAutofit lnSpcReduction="10000"/>
          </a:bodyPr>
          <a:lstStyle/>
          <a:p>
            <a:endParaRPr lang="ru-RU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ТЕСТ: +согласен, -</a:t>
            </a:r>
            <a:r>
              <a:rPr lang="ru-RU" dirty="0" err="1" smtClean="0"/>
              <a:t>несогласен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Всякое целое число является натуральным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Всякое натуральное число является рациональным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Число -7 является рациональным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Сумма двух натуральных чисел всегда есть число натуральное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Разность двух натуральных чисел есть число натуральное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Действительное число не может быть натуральным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Всякое иррациональное число является действительным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1" cy="274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13739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13739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32327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внимание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Повторить понятия натуральных, целых, рациональных чисел</a:t>
            </a:r>
          </a:p>
          <a:p>
            <a:r>
              <a:rPr lang="ru-RU" sz="3200" dirty="0" smtClean="0"/>
              <a:t>Объяснить понятие иррациональных чисел</a:t>
            </a:r>
          </a:p>
          <a:p>
            <a:r>
              <a:rPr lang="ru-RU" sz="3200" dirty="0" smtClean="0"/>
              <a:t>Развивать умения различать множества чисел</a:t>
            </a:r>
          </a:p>
          <a:p>
            <a:r>
              <a:rPr lang="ru-RU" sz="3200" dirty="0" smtClean="0"/>
              <a:t>Научить выполнять действия с иррациональными числами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85725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Устная работа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72386" cy="5500726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Выпишите при помощи знаков верные утверждения: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Число 6 является целым числом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-4 является рациональным числом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6,5 является рациональным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10,1 является натуральным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13,(7) является рациональным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-14,101 является целым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73 является натуральным и рациональным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3,7(2) является целым и рациональным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ru-RU" dirty="0" smtClean="0"/>
              <a:t>Представьте в виде дроби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4786346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36</a:t>
            </a:r>
            <a:r>
              <a:rPr lang="ru-RU" sz="8800" b="1" dirty="0" smtClean="0"/>
              <a:t>;</a:t>
            </a:r>
            <a:r>
              <a:rPr lang="ru-RU" sz="8800" b="1" dirty="0" smtClean="0"/>
              <a:t>  -45;  4,2; -0,8; 15⅛;  -10⅜;</a:t>
            </a:r>
          </a:p>
          <a:p>
            <a:pPr>
              <a:buNone/>
            </a:pPr>
            <a:endParaRPr lang="ru-RU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Сравните числа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49628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-24 и 0,003</a:t>
            </a:r>
          </a:p>
          <a:p>
            <a:r>
              <a:rPr lang="ru-RU" sz="3200" b="1" dirty="0" smtClean="0"/>
              <a:t>0,013 и 0,1004</a:t>
            </a:r>
          </a:p>
          <a:p>
            <a:r>
              <a:rPr lang="ru-RU" sz="3200" b="1" dirty="0" smtClean="0"/>
              <a:t>-3,24 и – 3,42</a:t>
            </a:r>
          </a:p>
          <a:p>
            <a:r>
              <a:rPr lang="ru-RU" sz="3200" b="1" dirty="0" smtClean="0"/>
              <a:t>2, 76(7) и 2,767</a:t>
            </a:r>
          </a:p>
          <a:p>
            <a:r>
              <a:rPr lang="ru-RU" sz="3200" b="1" dirty="0" smtClean="0"/>
              <a:t>-3,2(41) и -3,2413</a:t>
            </a:r>
          </a:p>
          <a:p>
            <a:r>
              <a:rPr lang="ru-RU" sz="3200" b="1" dirty="0" smtClean="0"/>
              <a:t>0,437 и 0, 437(2)</a:t>
            </a:r>
          </a:p>
          <a:p>
            <a:r>
              <a:rPr lang="ru-RU" sz="3200" b="1" dirty="0" smtClean="0"/>
              <a:t>½  и ¾</a:t>
            </a:r>
          </a:p>
          <a:p>
            <a:r>
              <a:rPr lang="ru-RU" sz="3200" b="1" dirty="0" smtClean="0"/>
              <a:t>⅛  и 0, 1(21)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Распределите данные числа по изученным множествам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13,(2);  -56; 8,23; -3,9; 34; 2,10010001….;</a:t>
            </a:r>
            <a:endParaRPr lang="ru-RU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Иррациональные числа – это бесконечные десятичные непериодические дроби.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71813"/>
          <a:ext cx="7239000" cy="338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7239000" cy="6099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Даны числа, разбейте их на группы: 9;0;-⅛; -6,(3); 1,24(45);</a:t>
            </a:r>
            <a:br>
              <a:rPr lang="ru-RU" dirty="0" smtClean="0"/>
            </a:br>
            <a:r>
              <a:rPr lang="ru-RU" dirty="0" smtClean="0"/>
              <a:t>7, 02002…; 345;1,1010010110….;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7239000" cy="4357718"/>
          </a:xfrm>
        </p:spPr>
        <p:txBody>
          <a:bodyPr/>
          <a:lstStyle/>
          <a:p>
            <a:r>
              <a:rPr lang="ru-RU" dirty="0" smtClean="0"/>
              <a:t>Рациональные и иррациональные</a:t>
            </a:r>
          </a:p>
          <a:p>
            <a:r>
              <a:rPr lang="ru-RU" dirty="0" smtClean="0"/>
              <a:t>Заполните таблицу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9" y="3143248"/>
          <a:ext cx="7572428" cy="3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365"/>
                <a:gridCol w="1622266"/>
                <a:gridCol w="1807658"/>
                <a:gridCol w="2496139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Натуральные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Целые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Рациональные </a:t>
                      </a:r>
                    </a:p>
                    <a:p>
                      <a:pPr algn="ctr"/>
                      <a:r>
                        <a:rPr lang="ru-RU" dirty="0" smtClean="0"/>
                        <a:t>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Иррационалные</a:t>
                      </a:r>
                      <a:r>
                        <a:rPr lang="ru-RU" dirty="0" smtClean="0"/>
                        <a:t> числа</a:t>
                      </a:r>
                      <a:endParaRPr lang="ru-RU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340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Множество действительных чисел</vt:lpstr>
      <vt:lpstr>Цели урока:</vt:lpstr>
      <vt:lpstr>Устная работа</vt:lpstr>
      <vt:lpstr>Представьте в виде дроби </vt:lpstr>
      <vt:lpstr>Сравните числа</vt:lpstr>
      <vt:lpstr>Распределите данные числа по изученным множествам</vt:lpstr>
      <vt:lpstr>Иррациональные числа – это бесконечные десятичные непериодические дроби.</vt:lpstr>
      <vt:lpstr>Слайд 8</vt:lpstr>
      <vt:lpstr>Даны числа, разбейте их на группы: 9;0;-⅛; -6,(3); 1,24(45); 7, 02002…; 345;1,1010010110….;</vt:lpstr>
      <vt:lpstr>Сравните:</vt:lpstr>
      <vt:lpstr>Расположите в порядке возрастания:  4,62 ; 3,(3); -2,75….; -2,63….  .</vt:lpstr>
      <vt:lpstr>ТЕСТ: +согласен, -несогласен</vt:lpstr>
      <vt:lpstr>Проверим: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Множество действительных чисел</dc:title>
  <dc:creator>С еть техники</dc:creator>
  <cp:lastModifiedBy>С еть техники</cp:lastModifiedBy>
  <cp:revision>8</cp:revision>
  <dcterms:created xsi:type="dcterms:W3CDTF">2012-11-13T14:02:18Z</dcterms:created>
  <dcterms:modified xsi:type="dcterms:W3CDTF">2012-11-13T15:04:11Z</dcterms:modified>
</cp:coreProperties>
</file>