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946E-4229-4F30-9893-7C67D2D6300A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Расставь ударение: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звонит,щавель,столяр,баловать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нефтепровод,заперта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7272808" cy="367240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2.Укажите предложение с грамматической ошибкой: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i="1" dirty="0" smtClean="0"/>
              <a:t>Многие из туристов, бывавших в </a:t>
            </a:r>
            <a:r>
              <a:rPr lang="ru-RU" i="1" dirty="0" err="1" smtClean="0"/>
              <a:t>Тригорском</a:t>
            </a:r>
            <a:r>
              <a:rPr lang="ru-RU" i="1" dirty="0" smtClean="0"/>
              <a:t>, любовались великолепным парком.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 В журнале «Науке и жизни» публикуются интересные статьи.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3. Напиши мне письмо сразу по приезде домой.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3.Укажи строчку, в которой пишется одинаковая буква: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Бес… </a:t>
            </a:r>
            <a:r>
              <a:rPr lang="ru-RU" dirty="0" err="1" smtClean="0"/>
              <a:t>порный</a:t>
            </a:r>
            <a:r>
              <a:rPr lang="ru-RU" dirty="0" smtClean="0"/>
              <a:t>, …беречь,…</a:t>
            </a:r>
            <a:r>
              <a:rPr lang="ru-RU" dirty="0" err="1" smtClean="0"/>
              <a:t>дешний</a:t>
            </a:r>
            <a:r>
              <a:rPr lang="ru-RU" dirty="0" smtClean="0"/>
              <a:t>, </a:t>
            </a:r>
            <a:r>
              <a:rPr lang="ru-RU" dirty="0" err="1" smtClean="0"/>
              <a:t>ра</a:t>
            </a:r>
            <a:r>
              <a:rPr lang="ru-RU" dirty="0" smtClean="0"/>
              <a:t>…таять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Пр…</a:t>
            </a:r>
            <a:r>
              <a:rPr lang="ru-RU" dirty="0" err="1" smtClean="0"/>
              <a:t>зидент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ru-RU" dirty="0" smtClean="0"/>
              <a:t>…</a:t>
            </a:r>
            <a:r>
              <a:rPr lang="ru-RU" dirty="0" err="1" smtClean="0"/>
              <a:t>тензия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ru-RU" dirty="0" smtClean="0"/>
              <a:t>…одолеть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Раз…</a:t>
            </a:r>
            <a:r>
              <a:rPr lang="ru-RU" dirty="0" err="1" smtClean="0"/>
              <a:t>грать</a:t>
            </a:r>
            <a:r>
              <a:rPr lang="ru-RU" dirty="0" smtClean="0"/>
              <a:t>, пред…</a:t>
            </a:r>
            <a:r>
              <a:rPr lang="ru-RU" dirty="0" err="1" smtClean="0"/>
              <a:t>стория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сверх…</a:t>
            </a:r>
            <a:r>
              <a:rPr lang="ru-RU" dirty="0" err="1" smtClean="0"/>
              <a:t>нтересный</a:t>
            </a:r>
            <a:r>
              <a:rPr lang="ru-RU" dirty="0" smtClean="0"/>
              <a:t>, спорт…</a:t>
            </a:r>
            <a:r>
              <a:rPr lang="ru-RU" dirty="0" err="1" smtClean="0"/>
              <a:t>нвентарь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Об…</a:t>
            </a:r>
            <a:r>
              <a:rPr lang="ru-RU" dirty="0" err="1" smtClean="0"/>
              <a:t>йти</a:t>
            </a:r>
            <a:r>
              <a:rPr lang="ru-RU" dirty="0" smtClean="0"/>
              <a:t>, п…</a:t>
            </a:r>
            <a:r>
              <a:rPr lang="ru-RU" dirty="0" err="1" smtClean="0"/>
              <a:t>дбежать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…кричать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.В какой строке есть только причастия: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несший, неся, нести, несущий, унесённый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любимый, любивший, любящий, влюблённый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3 голубеющий, голубевший, </a:t>
            </a:r>
            <a:r>
              <a:rPr lang="ru-RU" dirty="0" err="1" smtClean="0"/>
              <a:t>голубея,голубой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</a:t>
            </a:r>
            <a:r>
              <a:rPr lang="ru-RU" dirty="0" smtClean="0"/>
              <a:t>. В каком варианте ответа правильно указаны и объяснены все запятые: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92896"/>
            <a:ext cx="8147248" cy="3921299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Шум моря(1) доносившийся снизу(2) говорил о покое.</a:t>
            </a:r>
            <a:br>
              <a:rPr lang="ru-RU" b="1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1)</a:t>
            </a:r>
            <a:r>
              <a:rPr lang="ru-RU" sz="3600" i="1" dirty="0" smtClean="0"/>
              <a:t> 1,2-выделяется причастный оборот</a:t>
            </a:r>
            <a:br>
              <a:rPr lang="ru-RU" sz="3600" i="1" dirty="0" smtClean="0"/>
            </a:br>
            <a:r>
              <a:rPr lang="ru-RU" sz="3600" i="1" dirty="0" smtClean="0"/>
              <a:t>2) 1,2-выделяется деепричастный оборот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8</a:t>
            </a:r>
            <a:r>
              <a:rPr lang="ru-RU" dirty="0" smtClean="0"/>
              <a:t>. Укажите предложение с пунктуационной ошибкой: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i="1" dirty="0" smtClean="0"/>
              <a:t>Туманы, клубясь и извиваясь, сползали по морщинам соседних скал.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2.Везде: в степи, за рекой, по дорогам было пусто.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3.Ветер, дувший с моря, всё время усиливался.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9</a:t>
            </a:r>
            <a:r>
              <a:rPr lang="ru-RU" dirty="0" smtClean="0"/>
              <a:t>.Укажите грамматически правильное продолжение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ru-RU" b="1" i="1" dirty="0" smtClean="0"/>
              <a:t>Работая над сочинением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 ученицей была дана оценка прочитанного.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 не подменяй оценку текста пересказом.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10.Укажите сложное предложение (знаки не расставлены):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i="1" dirty="0" smtClean="0"/>
              <a:t>. Сильно страдают от холода и голода зимой певчие птицы.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 Солнце поднимается из-за облаков и заливает лес и поле светом.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3.Солнце скрылось и ночные тени надвигались со стороны леса.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136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Расставь ударение:  звонит,щавель,столяр,баловать, нефтепровод,заперта</vt:lpstr>
      <vt:lpstr>2.Укажите предложение с грамматической ошибкой:</vt:lpstr>
      <vt:lpstr>3.Укажи строчку, в которой пишется одинаковая буква:</vt:lpstr>
      <vt:lpstr>6.В какой строке есть только причастия:</vt:lpstr>
      <vt:lpstr>7. В каком варианте ответа правильно указаны и объяснены все запятые:</vt:lpstr>
      <vt:lpstr>8. Укажите предложение с пунктуационной ошибкой: </vt:lpstr>
      <vt:lpstr>9.Укажите грамматически правильное продолжение предложения</vt:lpstr>
      <vt:lpstr>10.Укажите сложное предложение (знаки не расставлены):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Расставь ударение: звонит,щавель,столяр,баловать, нефтепровод,заперта</dc:title>
  <dc:creator>lenovo</dc:creator>
  <cp:lastModifiedBy>lenovo</cp:lastModifiedBy>
  <cp:revision>14</cp:revision>
  <dcterms:created xsi:type="dcterms:W3CDTF">2012-04-11T16:39:34Z</dcterms:created>
  <dcterms:modified xsi:type="dcterms:W3CDTF">2012-09-03T15:41:52Z</dcterms:modified>
</cp:coreProperties>
</file>