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8DF7B0-3FF1-4F9D-8020-020857CEB770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06C1B2-FD45-459C-B208-F9E518F38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ru-RU" dirty="0" smtClean="0"/>
              <a:t>Поставьте в словах ударение: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492896"/>
            <a:ext cx="6400800" cy="1752600"/>
          </a:xfrm>
        </p:spPr>
        <p:txBody>
          <a:bodyPr>
            <a:noAutofit/>
          </a:bodyPr>
          <a:lstStyle/>
          <a:p>
            <a:r>
              <a:rPr lang="ru-RU" sz="4400" b="1" i="1" dirty="0"/>
              <a:t> </a:t>
            </a:r>
            <a:r>
              <a:rPr lang="ru-RU" sz="4400" b="1" i="1" dirty="0" smtClean="0"/>
              <a:t>торты, досуг, сантиметр,</a:t>
            </a:r>
            <a:br>
              <a:rPr lang="ru-RU" sz="4400" b="1" i="1" dirty="0" smtClean="0"/>
            </a:br>
            <a:r>
              <a:rPr lang="ru-RU" sz="4400" b="1" i="1" dirty="0" smtClean="0"/>
              <a:t> </a:t>
            </a:r>
            <a:br>
              <a:rPr lang="ru-RU" sz="4400" b="1" i="1" dirty="0" smtClean="0"/>
            </a:br>
            <a:r>
              <a:rPr lang="ru-RU" sz="4400" b="1" i="1" dirty="0" smtClean="0"/>
              <a:t>начал, облегчить</a:t>
            </a:r>
            <a:endParaRPr lang="ru-RU" sz="44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и исправьте ошибки: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000" i="1" dirty="0" smtClean="0"/>
              <a:t>Ты написал </a:t>
            </a:r>
            <a:r>
              <a:rPr lang="ru-RU" sz="4000" i="1" dirty="0" err="1" smtClean="0"/>
              <a:t>дамашние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соченение</a:t>
            </a:r>
            <a:r>
              <a:rPr lang="ru-RU" sz="4000" i="1" dirty="0"/>
              <a:t> </a:t>
            </a:r>
            <a:r>
              <a:rPr lang="ru-RU" sz="4000" i="1" dirty="0" smtClean="0"/>
              <a:t>спросил  Дима</a:t>
            </a:r>
            <a:r>
              <a:rPr lang="ru-RU" sz="4000" i="1" dirty="0" smtClean="0"/>
              <a:t>.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 словосочетание, в котором нарушена норма формообразования слова: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91264" cy="3417243"/>
          </a:xfrm>
        </p:spPr>
        <p:txBody>
          <a:bodyPr>
            <a:normAutofit/>
          </a:bodyPr>
          <a:lstStyle/>
          <a:p>
            <a:pPr lvl="4"/>
            <a:r>
              <a:rPr lang="ru-RU" sz="4000" i="1" dirty="0" smtClean="0"/>
              <a:t>1) пара носков  2) команда гимнастов</a:t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3) пять апельсин  4) семь брюк</a:t>
            </a:r>
            <a:endParaRPr lang="ru-RU" sz="4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Выпишите предложение, в котором есть обобщающее слово: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Autofit/>
          </a:bodyPr>
          <a:lstStyle/>
          <a:p>
            <a:r>
              <a:rPr lang="ru-RU" sz="4000" i="1" dirty="0" smtClean="0"/>
              <a:t>1. Всё радуется приходу весны вода кустарник сосны берёзы рябины.</a:t>
            </a:r>
            <a:br>
              <a:rPr lang="ru-RU" sz="4000" i="1" dirty="0" smtClean="0"/>
            </a:br>
            <a:endParaRPr lang="ru-RU" sz="4000" i="1" dirty="0" smtClean="0"/>
          </a:p>
          <a:p>
            <a:r>
              <a:rPr lang="ru-RU" sz="4000" i="1" dirty="0" smtClean="0"/>
              <a:t>2. В ботаническом саду можно увидеть зверобой душицу пустырник и другие растения.</a:t>
            </a:r>
            <a:br>
              <a:rPr lang="ru-RU" sz="4000" i="1" dirty="0" smtClean="0"/>
            </a:br>
            <a:endParaRPr lang="ru-RU" sz="4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Вставьте пропущенные буквы: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705275"/>
          </a:xfrm>
        </p:spPr>
        <p:txBody>
          <a:bodyPr>
            <a:normAutofit/>
          </a:bodyPr>
          <a:lstStyle/>
          <a:p>
            <a:pPr lvl="8"/>
            <a:r>
              <a:rPr lang="ru-RU" sz="4000" i="1" dirty="0" smtClean="0"/>
              <a:t> Ш…</a:t>
            </a:r>
            <a:r>
              <a:rPr lang="ru-RU" sz="4000" i="1" dirty="0" err="1" smtClean="0"/>
              <a:t>фёр</a:t>
            </a:r>
            <a:r>
              <a:rPr lang="ru-RU" sz="4000" i="1" dirty="0" smtClean="0"/>
              <a:t>, тр…</a:t>
            </a:r>
            <a:r>
              <a:rPr lang="ru-RU" sz="4000" i="1" dirty="0" err="1" smtClean="0"/>
              <a:t>нер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изл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жение</a:t>
            </a:r>
            <a:r>
              <a:rPr lang="ru-RU" sz="4000" i="1" dirty="0" smtClean="0"/>
              <a:t>, р…сточек,</a:t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ч…</a:t>
            </a:r>
            <a:r>
              <a:rPr lang="ru-RU" sz="4000" i="1" dirty="0" err="1" smtClean="0"/>
              <a:t>рнила</a:t>
            </a:r>
            <a:r>
              <a:rPr lang="ru-RU" sz="4000" i="1" dirty="0" smtClean="0"/>
              <a:t>, б…</a:t>
            </a:r>
            <a:r>
              <a:rPr lang="ru-RU" sz="4000" i="1" dirty="0" err="1" smtClean="0"/>
              <a:t>гряный</a:t>
            </a:r>
            <a:r>
              <a:rPr lang="ru-RU" sz="4000" i="1" dirty="0" smtClean="0"/>
              <a:t>, к…</a:t>
            </a:r>
            <a:r>
              <a:rPr lang="ru-RU" sz="4000" i="1" dirty="0" err="1" smtClean="0"/>
              <a:t>стюм</a:t>
            </a:r>
            <a:r>
              <a:rPr lang="ru-RU" sz="4000" i="1" dirty="0" smtClean="0"/>
              <a:t>,</a:t>
            </a:r>
            <a:r>
              <a:rPr lang="ru-RU" sz="4000" i="1" dirty="0"/>
              <a:t> </a:t>
            </a:r>
            <a:r>
              <a:rPr lang="ru-RU" sz="4000" i="1" dirty="0" smtClean="0"/>
              <a:t>ст…</a:t>
            </a:r>
            <a:r>
              <a:rPr lang="ru-RU" sz="4000" i="1" dirty="0" err="1" smtClean="0"/>
              <a:t>дион</a:t>
            </a:r>
            <a:endParaRPr lang="ru-RU" sz="40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Выпишите слова, в которых пишется «С»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8003232" cy="4281339"/>
          </a:xfrm>
        </p:spPr>
        <p:txBody>
          <a:bodyPr>
            <a:noAutofit/>
          </a:bodyPr>
          <a:lstStyle/>
          <a:p>
            <a:pPr lvl="1"/>
            <a:r>
              <a:rPr lang="ru-RU" sz="4000" i="1" dirty="0" smtClean="0"/>
              <a:t>(</a:t>
            </a:r>
            <a:r>
              <a:rPr lang="ru-RU" sz="4000" i="1" dirty="0" err="1" smtClean="0"/>
              <a:t>с,з</a:t>
            </a:r>
            <a:r>
              <a:rPr lang="ru-RU" sz="4000" i="1" dirty="0" smtClean="0"/>
              <a:t>)давать, </a:t>
            </a:r>
            <a:r>
              <a:rPr lang="ru-RU" sz="4000" i="1" dirty="0" err="1" smtClean="0"/>
              <a:t>ра</a:t>
            </a:r>
            <a:r>
              <a:rPr lang="ru-RU" sz="4000" i="1" dirty="0" smtClean="0"/>
              <a:t>…положение, (</a:t>
            </a:r>
            <a:r>
              <a:rPr lang="ru-RU" sz="4000" i="1" dirty="0" err="1" smtClean="0"/>
              <a:t>с,з</a:t>
            </a:r>
            <a:r>
              <a:rPr lang="ru-RU" sz="4000" i="1" dirty="0" smtClean="0"/>
              <a:t>)</a:t>
            </a:r>
            <a:r>
              <a:rPr lang="ru-RU" sz="4000" i="1" dirty="0" err="1" smtClean="0"/>
              <a:t>десь</a:t>
            </a:r>
            <a:r>
              <a:rPr lang="ru-RU" sz="4000" i="1" dirty="0" smtClean="0"/>
              <a:t>,</a:t>
            </a:r>
            <a:br>
              <a:rPr lang="ru-RU" sz="4000" i="1" dirty="0" smtClean="0"/>
            </a:br>
            <a:endParaRPr lang="ru-RU" sz="4000" i="1" dirty="0" smtClean="0"/>
          </a:p>
          <a:p>
            <a:r>
              <a:rPr lang="ru-RU" sz="4000" i="1" dirty="0" err="1" smtClean="0"/>
              <a:t>Бе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славный,бе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цветный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ра</a:t>
            </a:r>
            <a:r>
              <a:rPr lang="ru-RU" sz="4000" i="1" dirty="0" smtClean="0"/>
              <a:t>…красить,</a:t>
            </a:r>
            <a:br>
              <a:rPr lang="ru-RU" sz="4000" i="1" dirty="0" smtClean="0"/>
            </a:b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в…мах, </a:t>
            </a:r>
            <a:r>
              <a:rPr lang="ru-RU" sz="4000" i="1" dirty="0" smtClean="0"/>
              <a:t>в…лёт</a:t>
            </a:r>
            <a:endParaRPr lang="ru-RU" sz="40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Объясни написание гласной в окончании слов: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420888"/>
            <a:ext cx="8820472" cy="4437112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 на </a:t>
            </a:r>
            <a:r>
              <a:rPr lang="ru-RU" sz="3600" i="1" dirty="0" err="1" smtClean="0"/>
              <a:t>обложк</a:t>
            </a:r>
            <a:r>
              <a:rPr lang="ru-RU" sz="3600" i="1" dirty="0" smtClean="0"/>
              <a:t>… </a:t>
            </a:r>
            <a:r>
              <a:rPr lang="ru-RU" sz="3600" i="1" dirty="0" err="1" smtClean="0"/>
              <a:t>тетрад</a:t>
            </a:r>
            <a:r>
              <a:rPr lang="ru-RU" sz="3600" i="1" dirty="0" smtClean="0"/>
              <a:t>…,  </a:t>
            </a:r>
            <a:r>
              <a:rPr lang="ru-RU" sz="3600" i="1" dirty="0" err="1" smtClean="0"/>
              <a:t>побыва</a:t>
            </a:r>
            <a:r>
              <a:rPr lang="ru-RU" sz="3600" i="1" dirty="0" smtClean="0"/>
              <a:t>…м  на</a:t>
            </a:r>
            <a:br>
              <a:rPr lang="ru-RU" sz="3600" i="1" dirty="0" smtClean="0"/>
            </a:br>
            <a:r>
              <a:rPr lang="ru-RU" sz="3600" i="1" dirty="0" smtClean="0"/>
              <a:t> </a:t>
            </a:r>
            <a:br>
              <a:rPr lang="ru-RU" sz="3600" i="1" dirty="0" smtClean="0"/>
            </a:br>
            <a:r>
              <a:rPr lang="ru-RU" sz="3600" i="1" dirty="0" err="1" smtClean="0"/>
              <a:t>экскурси</a:t>
            </a:r>
            <a:r>
              <a:rPr lang="ru-RU" sz="3600" i="1" dirty="0" smtClean="0"/>
              <a:t>… в  </a:t>
            </a:r>
            <a:r>
              <a:rPr lang="ru-RU" sz="3600" i="1" dirty="0" err="1" smtClean="0"/>
              <a:t>Итали</a:t>
            </a:r>
            <a:r>
              <a:rPr lang="ru-RU" sz="3600" i="1" dirty="0" smtClean="0"/>
              <a:t>…., деревья в </a:t>
            </a:r>
            <a:r>
              <a:rPr lang="ru-RU" sz="3600" i="1" dirty="0" err="1" smtClean="0"/>
              <a:t>ине</a:t>
            </a:r>
            <a:r>
              <a:rPr lang="ru-RU" sz="3600" i="1" dirty="0" smtClean="0"/>
              <a:t>…,</a:t>
            </a:r>
            <a:br>
              <a:rPr lang="ru-RU" sz="3600" i="1" dirty="0" smtClean="0"/>
            </a:br>
            <a:r>
              <a:rPr lang="ru-RU" sz="3600" i="1" dirty="0" smtClean="0"/>
              <a:t> </a:t>
            </a:r>
            <a:br>
              <a:rPr lang="ru-RU" sz="3600" i="1" dirty="0" smtClean="0"/>
            </a:br>
            <a:r>
              <a:rPr lang="ru-RU" sz="3600" i="1" dirty="0" err="1" smtClean="0"/>
              <a:t>в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вечерн</a:t>
            </a:r>
            <a:r>
              <a:rPr lang="ru-RU" sz="3600" i="1" dirty="0" smtClean="0"/>
              <a:t>…</a:t>
            </a:r>
            <a:r>
              <a:rPr lang="ru-RU" sz="3600" i="1" dirty="0" err="1" smtClean="0"/>
              <a:t>й</a:t>
            </a:r>
            <a:r>
              <a:rPr lang="ru-RU" sz="3600" i="1" dirty="0" smtClean="0"/>
              <a:t> телепередач…, в </a:t>
            </a:r>
            <a:r>
              <a:rPr lang="ru-RU" sz="3600" i="1" dirty="0" err="1" smtClean="0"/>
              <a:t>арми</a:t>
            </a:r>
            <a:r>
              <a:rPr lang="ru-RU" sz="3600" i="1" dirty="0" smtClean="0"/>
              <a:t>…</a:t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endParaRPr lang="ru-RU" sz="36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Выпиши слова с мягким знаком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91264" cy="384929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Колюч…, </a:t>
            </a:r>
            <a:r>
              <a:rPr lang="ru-RU" sz="4000" dirty="0" err="1" smtClean="0"/>
              <a:t>ветош</a:t>
            </a:r>
            <a:r>
              <a:rPr lang="ru-RU" sz="4000" dirty="0" smtClean="0"/>
              <a:t>…, богач…, </a:t>
            </a:r>
            <a:r>
              <a:rPr lang="ru-RU" sz="4000" dirty="0" err="1" smtClean="0"/>
              <a:t>привлеч</a:t>
            </a:r>
            <a:r>
              <a:rPr lang="ru-RU" sz="4000" dirty="0" smtClean="0"/>
              <a:t>…, </a:t>
            </a:r>
            <a:r>
              <a:rPr lang="ru-RU" sz="4000" dirty="0" err="1" smtClean="0"/>
              <a:t>жеч</a:t>
            </a:r>
            <a:r>
              <a:rPr lang="ru-RU" sz="4000" dirty="0" smtClean="0"/>
              <a:t>…,</a:t>
            </a:r>
            <a:br>
              <a:rPr lang="ru-RU" sz="4000" dirty="0" smtClean="0"/>
            </a:br>
            <a:endParaRPr lang="ru-RU" sz="4000" dirty="0" smtClean="0"/>
          </a:p>
          <a:p>
            <a:r>
              <a:rPr lang="ru-RU" sz="4000" dirty="0" err="1" smtClean="0"/>
              <a:t>Прочитаеш</a:t>
            </a:r>
            <a:r>
              <a:rPr lang="ru-RU" sz="4000" dirty="0" smtClean="0"/>
              <a:t>…, плащ…, грач…, </a:t>
            </a:r>
            <a:r>
              <a:rPr lang="ru-RU" sz="4000" dirty="0" err="1" smtClean="0"/>
              <a:t>пустош</a:t>
            </a:r>
            <a:r>
              <a:rPr lang="ru-RU" sz="4000" dirty="0" smtClean="0"/>
              <a:t>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какой строке пишется на месте пропусков Ё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4137323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 Врач…м, ж…</a:t>
            </a:r>
            <a:r>
              <a:rPr lang="ru-RU" sz="4000" i="1" dirty="0" err="1" smtClean="0"/>
              <a:t>лудь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щ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тка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ш</a:t>
            </a:r>
            <a:r>
              <a:rPr lang="ru-RU" sz="4000" i="1" dirty="0" smtClean="0"/>
              <a:t>…л, </a:t>
            </a:r>
            <a:r>
              <a:rPr lang="ru-RU" sz="4000" i="1" dirty="0" err="1" smtClean="0"/>
              <a:t>ш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фёр</a:t>
            </a:r>
            <a:r>
              <a:rPr lang="ru-RU" sz="4000" i="1" dirty="0" smtClean="0"/>
              <a:t>,</a:t>
            </a:r>
            <a:br>
              <a:rPr lang="ru-RU" sz="4000" i="1" dirty="0" smtClean="0"/>
            </a:br>
            <a:r>
              <a:rPr lang="ru-RU" sz="4000" i="1" dirty="0" smtClean="0"/>
              <a:t> </a:t>
            </a:r>
            <a:br>
              <a:rPr lang="ru-RU" sz="4000" i="1" dirty="0" smtClean="0"/>
            </a:br>
            <a:r>
              <a:rPr lang="ru-RU" sz="4000" i="1" dirty="0" smtClean="0"/>
              <a:t>кош…</a:t>
            </a:r>
            <a:r>
              <a:rPr lang="ru-RU" sz="4000" i="1" dirty="0" err="1" smtClean="0"/>
              <a:t>лка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печ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т,ч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рточка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пч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лы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реш</a:t>
            </a:r>
            <a:r>
              <a:rPr lang="ru-RU" sz="4000" i="1" dirty="0" smtClean="0"/>
              <a:t>…</a:t>
            </a:r>
            <a:r>
              <a:rPr lang="ru-RU" sz="4000" i="1" dirty="0" err="1" smtClean="0"/>
              <a:t>тка</a:t>
            </a:r>
            <a:endParaRPr lang="ru-RU" sz="40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Графически объясните постановку знаков препинания: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i="1" dirty="0"/>
              <a:t>	</a:t>
            </a:r>
            <a:r>
              <a:rPr lang="ru-RU" sz="3200" i="1" dirty="0" smtClean="0"/>
              <a:t>Книга - источник знаний.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В начале августа в лесу поспевает брусника, и мы отправляемся за ягодой.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Пароход обогнул высокий мыс и вошёл в залив.</a:t>
            </a:r>
            <a:br>
              <a:rPr lang="ru-RU" sz="3200" i="1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/>
              <a:t>Ребята, читайте книги!</a:t>
            </a:r>
            <a:endParaRPr lang="ru-RU" sz="32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141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Поставьте в словах ударение:</vt:lpstr>
      <vt:lpstr>Укажите словосочетание, в котором нарушена норма формообразования слова: </vt:lpstr>
      <vt:lpstr>Выпишите предложение, в котором есть обобщающее слово:</vt:lpstr>
      <vt:lpstr>Вставьте пропущенные буквы:</vt:lpstr>
      <vt:lpstr>Выпишите слова, в которых пишется «С»</vt:lpstr>
      <vt:lpstr>Объясни написание гласной в окончании слов:</vt:lpstr>
      <vt:lpstr>Выпиши слова с мягким знаком</vt:lpstr>
      <vt:lpstr>В какой строке пишется на месте пропусков Ё</vt:lpstr>
      <vt:lpstr>Графически объясните постановку знаков препинания:</vt:lpstr>
      <vt:lpstr>Найдите и исправьте ошибки: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Поставьте в словах ударение:</dc:title>
  <dc:creator>lenovo</dc:creator>
  <cp:lastModifiedBy>lenovo</cp:lastModifiedBy>
  <cp:revision>13</cp:revision>
  <dcterms:created xsi:type="dcterms:W3CDTF">2012-04-14T16:40:26Z</dcterms:created>
  <dcterms:modified xsi:type="dcterms:W3CDTF">2012-09-03T15:40:47Z</dcterms:modified>
</cp:coreProperties>
</file>