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430D-FF8E-4822-92E2-56E29FBB801E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2812353-288B-4681-9B1E-389B3B189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430D-FF8E-4822-92E2-56E29FBB801E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2353-288B-4681-9B1E-389B3B189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430D-FF8E-4822-92E2-56E29FBB801E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2353-288B-4681-9B1E-389B3B189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430D-FF8E-4822-92E2-56E29FBB801E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2812353-288B-4681-9B1E-389B3B189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430D-FF8E-4822-92E2-56E29FBB801E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2353-288B-4681-9B1E-389B3B1895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430D-FF8E-4822-92E2-56E29FBB801E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2353-288B-4681-9B1E-389B3B189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430D-FF8E-4822-92E2-56E29FBB801E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2812353-288B-4681-9B1E-389B3B1895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430D-FF8E-4822-92E2-56E29FBB801E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2353-288B-4681-9B1E-389B3B189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430D-FF8E-4822-92E2-56E29FBB801E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2353-288B-4681-9B1E-389B3B189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430D-FF8E-4822-92E2-56E29FBB801E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2353-288B-4681-9B1E-389B3B189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430D-FF8E-4822-92E2-56E29FBB801E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2353-288B-4681-9B1E-389B3B1895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AD430D-FF8E-4822-92E2-56E29FBB801E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2812353-288B-4681-9B1E-389B3B1895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38410770_MAT002700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357554" y="0"/>
            <a:ext cx="490074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 </a:t>
            </a:r>
            <a: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Марта с Матрёшками.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8596" y="571480"/>
            <a:ext cx="8429716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В канун Международного женского дня 8 Марта учащиеся 2 «б» класса МБОУ ООШ №5 Г. Меленки , под руководством воспитателя ГПД Щербаковой Оксаны Николаевны Подготовили праздник «* Марта с Матрёшками», чем очень порадовали всех гостей . </a:t>
            </a: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dirty="0">
                <a:solidFill>
                  <a:srgbClr val="C00000"/>
                </a:solidFill>
              </a:rPr>
              <a:t>Г</a:t>
            </a:r>
            <a:r>
              <a:rPr lang="ru-RU" sz="2000" dirty="0" smtClean="0">
                <a:solidFill>
                  <a:srgbClr val="C00000"/>
                </a:solidFill>
              </a:rPr>
              <a:t>ероиней праздника  </a:t>
            </a:r>
            <a:r>
              <a:rPr lang="ru-RU" sz="2000" dirty="0">
                <a:solidFill>
                  <a:srgbClr val="C00000"/>
                </a:solidFill>
              </a:rPr>
              <a:t>стала Матрёшка, и это не случайно. Образ  Матрёшки напоминает нам образ русской женщины. Передаёт её настроение и быт. Композиторы, художники, поэты часто обращаются к образу женщины. Воспевают его и приклоняются перед ним. И именно поэтому в честь женщин существует праздник Международный женский день, который отмечают 8 </a:t>
            </a:r>
            <a:r>
              <a:rPr lang="ru-RU" sz="2000" dirty="0" smtClean="0">
                <a:solidFill>
                  <a:srgbClr val="C00000"/>
                </a:solidFill>
              </a:rPr>
              <a:t>марта. </a:t>
            </a:r>
          </a:p>
          <a:p>
            <a:endParaRPr lang="ru-RU" sz="2000" dirty="0">
              <a:solidFill>
                <a:srgbClr val="C00000"/>
              </a:solidFill>
            </a:endParaRPr>
          </a:p>
          <a:p>
            <a:r>
              <a:rPr lang="ru-RU" sz="2000" dirty="0" smtClean="0">
                <a:solidFill>
                  <a:srgbClr val="C00000"/>
                </a:solidFill>
              </a:rPr>
              <a:t>Какой </a:t>
            </a:r>
            <a:r>
              <a:rPr lang="ru-RU" sz="2000" dirty="0">
                <a:solidFill>
                  <a:srgbClr val="C00000"/>
                </a:solidFill>
              </a:rPr>
              <a:t>русский сувенир </a:t>
            </a:r>
            <a:br>
              <a:rPr lang="ru-RU" sz="2000" dirty="0">
                <a:solidFill>
                  <a:srgbClr val="C00000"/>
                </a:solidFill>
              </a:rPr>
            </a:br>
            <a:r>
              <a:rPr lang="ru-RU" sz="2000" dirty="0">
                <a:solidFill>
                  <a:srgbClr val="C00000"/>
                </a:solidFill>
              </a:rPr>
              <a:t>Покорил уже весь мир?</a:t>
            </a:r>
            <a:br>
              <a:rPr lang="ru-RU" sz="2000" dirty="0">
                <a:solidFill>
                  <a:srgbClr val="C00000"/>
                </a:solidFill>
              </a:rPr>
            </a:br>
            <a:r>
              <a:rPr lang="ru-RU" sz="2000" dirty="0">
                <a:solidFill>
                  <a:srgbClr val="C00000"/>
                </a:solidFill>
              </a:rPr>
              <a:t>Балалайка? Нет! …Гармошка?</a:t>
            </a:r>
            <a:br>
              <a:rPr lang="ru-RU" sz="2000" dirty="0">
                <a:solidFill>
                  <a:srgbClr val="C00000"/>
                </a:solidFill>
              </a:rPr>
            </a:br>
            <a:r>
              <a:rPr lang="ru-RU" sz="2000" dirty="0">
                <a:solidFill>
                  <a:srgbClr val="C00000"/>
                </a:solidFill>
              </a:rPr>
              <a:t>Нет! …То – русская матрёшка!!!</a:t>
            </a:r>
            <a:br>
              <a:rPr lang="ru-RU" sz="2000" dirty="0">
                <a:solidFill>
                  <a:srgbClr val="C00000"/>
                </a:solidFill>
              </a:rPr>
            </a:br>
            <a:r>
              <a:rPr lang="ru-RU" sz="2000" dirty="0">
                <a:solidFill>
                  <a:srgbClr val="C00000"/>
                </a:solidFill>
              </a:rPr>
              <a:t>Иностранцу нет желанней</a:t>
            </a:r>
            <a:br>
              <a:rPr lang="ru-RU" sz="2000" dirty="0">
                <a:solidFill>
                  <a:srgbClr val="C00000"/>
                </a:solidFill>
              </a:rPr>
            </a:br>
            <a:r>
              <a:rPr lang="ru-RU" sz="2000" dirty="0">
                <a:solidFill>
                  <a:srgbClr val="C00000"/>
                </a:solidFill>
              </a:rPr>
              <a:t>Куклы в красном сарафане.</a:t>
            </a: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endParaRPr lang="ru-RU" sz="2000" dirty="0">
              <a:solidFill>
                <a:srgbClr val="C00000"/>
              </a:solidFill>
            </a:endParaRP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endParaRPr lang="ru-RU" sz="2000" dirty="0">
              <a:solidFill>
                <a:srgbClr val="C00000"/>
              </a:solidFill>
            </a:endParaRPr>
          </a:p>
          <a:p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Солнце светит в вышине, хорошо тебе и мне! 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Потому что, потому что праздник к нам  пришёл!!!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SDC18286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630892" y="1554163"/>
            <a:ext cx="6034616" cy="452596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5486400"/>
            <a:ext cx="7558110" cy="52070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rgbClr val="C00000"/>
                </a:solidFill>
              </a:rPr>
              <a:t>Наши </a:t>
            </a:r>
            <a:r>
              <a:rPr lang="ru-RU" sz="2400" dirty="0" err="1" smtClean="0">
                <a:solidFill>
                  <a:srgbClr val="C00000"/>
                </a:solidFill>
              </a:rPr>
              <a:t>матрёшеньки</a:t>
            </a:r>
            <a:r>
              <a:rPr lang="ru-RU" sz="2400" dirty="0" smtClean="0">
                <a:solidFill>
                  <a:srgbClr val="C00000"/>
                </a:solidFill>
              </a:rPr>
              <a:t> , до чего ж </a:t>
            </a:r>
            <a:r>
              <a:rPr lang="ru-RU" sz="2400" dirty="0" err="1" smtClean="0">
                <a:solidFill>
                  <a:srgbClr val="C00000"/>
                </a:solidFill>
              </a:rPr>
              <a:t>милёшеньки</a:t>
            </a:r>
            <a:r>
              <a:rPr lang="ru-RU" sz="2400" dirty="0" smtClean="0">
                <a:solidFill>
                  <a:srgbClr val="C00000"/>
                </a:solidFill>
              </a:rPr>
              <a:t>!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endParaRPr lang="ru-RU" sz="1600" dirty="0" smtClean="0">
              <a:solidFill>
                <a:srgbClr val="C00000"/>
              </a:solidFill>
            </a:endParaRPr>
          </a:p>
          <a:p>
            <a:r>
              <a:rPr lang="ru-RU" sz="1600" dirty="0" smtClean="0">
                <a:solidFill>
                  <a:srgbClr val="C00000"/>
                </a:solidFill>
              </a:rPr>
              <a:t> Сделаны из дерева, всё мы одинаково</a:t>
            </a:r>
            <a:br>
              <a:rPr lang="ru-RU" sz="1600" dirty="0" smtClean="0">
                <a:solidFill>
                  <a:srgbClr val="C00000"/>
                </a:solidFill>
              </a:rPr>
            </a:br>
            <a:r>
              <a:rPr lang="ru-RU" sz="1600" dirty="0" smtClean="0">
                <a:solidFill>
                  <a:srgbClr val="C00000"/>
                </a:solidFill>
              </a:rPr>
              <a:t>Краской разукрашены не простой, а лаковой</a:t>
            </a:r>
            <a:br>
              <a:rPr lang="ru-RU" sz="1600" dirty="0" smtClean="0">
                <a:solidFill>
                  <a:srgbClr val="C00000"/>
                </a:solidFill>
              </a:rPr>
            </a:br>
            <a:r>
              <a:rPr lang="ru-RU" sz="1600" dirty="0" smtClean="0">
                <a:solidFill>
                  <a:srgbClr val="C00000"/>
                </a:solidFill>
              </a:rPr>
              <a:t>Сарафаны красные, на платке горошки</a:t>
            </a:r>
            <a:br>
              <a:rPr lang="ru-RU" sz="1600" dirty="0" smtClean="0">
                <a:solidFill>
                  <a:srgbClr val="C00000"/>
                </a:solidFill>
              </a:rPr>
            </a:br>
            <a:r>
              <a:rPr lang="ru-RU" sz="1600" dirty="0" smtClean="0">
                <a:solidFill>
                  <a:srgbClr val="C00000"/>
                </a:solidFill>
              </a:rPr>
              <a:t>Вот такие славные, русские матрёшки.</a:t>
            </a:r>
          </a:p>
          <a:p>
            <a:r>
              <a:rPr lang="ru-RU" sz="1600" dirty="0" smtClean="0">
                <a:solidFill>
                  <a:srgbClr val="C00000"/>
                </a:solidFill>
              </a:rPr>
              <a:t> Вместе водим хоровод, друг за друга держимся,</a:t>
            </a:r>
            <a:br>
              <a:rPr lang="ru-RU" sz="1600" dirty="0" smtClean="0">
                <a:solidFill>
                  <a:srgbClr val="C00000"/>
                </a:solidFill>
              </a:rPr>
            </a:br>
            <a:r>
              <a:rPr lang="ru-RU" sz="1600" dirty="0" smtClean="0">
                <a:solidFill>
                  <a:srgbClr val="C00000"/>
                </a:solidFill>
              </a:rPr>
              <a:t>И на маленький народ никогда не сердимся.</a:t>
            </a:r>
            <a:br>
              <a:rPr lang="ru-RU" sz="1600" dirty="0" smtClean="0">
                <a:solidFill>
                  <a:srgbClr val="C00000"/>
                </a:solidFill>
              </a:rPr>
            </a:br>
            <a:r>
              <a:rPr lang="ru-RU" sz="1600" dirty="0" smtClean="0">
                <a:solidFill>
                  <a:srgbClr val="C00000"/>
                </a:solidFill>
              </a:rPr>
              <a:t>Постоянно веселы, пляшем под гармошку,</a:t>
            </a:r>
            <a:br>
              <a:rPr lang="ru-RU" sz="1600" dirty="0" smtClean="0">
                <a:solidFill>
                  <a:srgbClr val="C00000"/>
                </a:solidFill>
              </a:rPr>
            </a:br>
            <a:r>
              <a:rPr lang="ru-RU" sz="1600" dirty="0" smtClean="0">
                <a:solidFill>
                  <a:srgbClr val="C00000"/>
                </a:solidFill>
              </a:rPr>
              <a:t>Вот такие славные, русские матрёшки</a:t>
            </a:r>
          </a:p>
          <a:p>
            <a:r>
              <a:rPr lang="ru-RU" sz="1600" dirty="0" smtClean="0">
                <a:solidFill>
                  <a:srgbClr val="C00000"/>
                </a:solidFill>
              </a:rPr>
              <a:t/>
            </a:r>
            <a:br>
              <a:rPr lang="ru-RU" sz="1600" dirty="0" smtClean="0">
                <a:solidFill>
                  <a:srgbClr val="C00000"/>
                </a:solidFill>
              </a:rPr>
            </a:br>
            <a:endParaRPr lang="ru-RU" sz="1600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SDC18292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3575050" y="926303"/>
            <a:ext cx="5340350" cy="400526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Вот какие славные русские матрёшки!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SDC18326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304800" y="2390775"/>
            <a:ext cx="4191000" cy="3143250"/>
          </a:xfrm>
        </p:spPr>
      </p:pic>
      <p:pic>
        <p:nvPicPr>
          <p:cNvPr id="6" name="Содержимое 5" descr="SDC18336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4648200" y="2333625"/>
            <a:ext cx="4343400" cy="32575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Мы девчонкам помогаем так как мы умеем,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Смотрим на таких красивых и слегка робеем…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SDC18320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357158" y="1571612"/>
            <a:ext cx="4191000" cy="3143250"/>
          </a:xfrm>
        </p:spPr>
      </p:pic>
      <p:pic>
        <p:nvPicPr>
          <p:cNvPr id="6" name="Содержимое 5" descr="SDC18324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4643438" y="3000372"/>
            <a:ext cx="4343400" cy="32575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Подарили мы матрёшек мамочкам любимым,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милым , добрым, дорогим и таким красивым!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SDC18281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628650" y="1600200"/>
            <a:ext cx="3543300" cy="4724400"/>
          </a:xfrm>
        </p:spPr>
      </p:pic>
      <p:pic>
        <p:nvPicPr>
          <p:cNvPr id="6" name="Содержимое 5" descr="SDC18281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4643438" y="2428868"/>
            <a:ext cx="4143404" cy="335758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Кукла Матрешка нарядна, красива . Кукла Матрешка - улыбка России. 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Матрешка-игрушка, ты всем нам нужна. Матрешка - подружка на все времена!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SDC18304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714480" y="2071678"/>
            <a:ext cx="6034616" cy="452596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</TotalTime>
  <Words>166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Солнце светит в вышине, хорошо тебе и мне!  Потому что, потому что праздник к нам  пришёл!!!</vt:lpstr>
      <vt:lpstr>Наши матрёшеньки , до чего ж милёшеньки!</vt:lpstr>
      <vt:lpstr>Вот какие славные русские матрёшки!</vt:lpstr>
      <vt:lpstr>Мы девчонкам помогаем так как мы умеем, Смотрим на таких красивых и слегка робеем…</vt:lpstr>
      <vt:lpstr>Подарили мы матрёшек мамочкам любимым, милым , добрым, дорогим и таким красивым!</vt:lpstr>
      <vt:lpstr>Кукла Матрешка нарядна, красива . Кукла Матрешка - улыбка России.  Матрешка-игрушка, ты всем нам нужна. Матрешка - подружка на все времена!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2013-03-19T05:22:14Z</dcterms:created>
  <dcterms:modified xsi:type="dcterms:W3CDTF">2013-09-06T06:25:27Z</dcterms:modified>
</cp:coreProperties>
</file>