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A8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9F44D7-2F1E-4375-911C-2CC79F11A0B8}" type="doc">
      <dgm:prSet loTypeId="urn:microsoft.com/office/officeart/2005/8/layout/equation1" loCatId="relationship" qsTypeId="urn:microsoft.com/office/officeart/2005/8/quickstyle/simple3" qsCatId="simple" csTypeId="urn:microsoft.com/office/officeart/2005/8/colors/accent1_2" csCatId="accent1" phldr="1"/>
      <dgm:spPr/>
    </dgm:pt>
    <dgm:pt modelId="{C66A6006-BEEF-409E-9F28-B38656003B80}">
      <dgm:prSet phldrT="[Текст]" custT="1"/>
      <dgm:spPr/>
      <dgm:t>
        <a:bodyPr/>
        <a:lstStyle/>
        <a:p>
          <a:r>
            <a:rPr lang="ru-RU" sz="2000" dirty="0"/>
            <a:t>основа переходного глагола несовершенного  вида</a:t>
          </a:r>
        </a:p>
      </dgm:t>
    </dgm:pt>
    <dgm:pt modelId="{17C51E8E-099D-48FA-A6ED-2C85C7D97BDA}" type="parTrans" cxnId="{C3932675-9CC0-490E-861E-300EB17C79B8}">
      <dgm:prSet/>
      <dgm:spPr/>
      <dgm:t>
        <a:bodyPr/>
        <a:lstStyle/>
        <a:p>
          <a:endParaRPr lang="ru-RU"/>
        </a:p>
      </dgm:t>
    </dgm:pt>
    <dgm:pt modelId="{FE052492-0088-4C87-9B3E-D0BE0552FD52}" type="sibTrans" cxnId="{C3932675-9CC0-490E-861E-300EB17C79B8}">
      <dgm:prSet/>
      <dgm:spPr/>
      <dgm:t>
        <a:bodyPr/>
        <a:lstStyle/>
        <a:p>
          <a:endParaRPr lang="ru-RU"/>
        </a:p>
      </dgm:t>
    </dgm:pt>
    <dgm:pt modelId="{39263406-D8C9-47FE-A98A-71EE7E634CC5}">
      <dgm:prSet phldrT="[Текст]" custT="1"/>
      <dgm:spPr/>
      <dgm:t>
        <a:bodyPr/>
        <a:lstStyle/>
        <a:p>
          <a:r>
            <a:rPr lang="ru-RU" sz="2000" dirty="0"/>
            <a:t>-ем-(-</a:t>
          </a:r>
          <a:r>
            <a:rPr lang="ru-RU" sz="2000" dirty="0" err="1"/>
            <a:t>ом</a:t>
          </a:r>
          <a:r>
            <a:rPr lang="ru-RU" sz="2000" dirty="0"/>
            <a:t>-)</a:t>
          </a:r>
        </a:p>
        <a:p>
          <a:r>
            <a:rPr lang="ru-RU" sz="2000" dirty="0"/>
            <a:t>-им-</a:t>
          </a:r>
        </a:p>
      </dgm:t>
    </dgm:pt>
    <dgm:pt modelId="{EB2BAD5E-3C45-403F-871E-DBF8ED1B20BA}" type="parTrans" cxnId="{96F9932E-D32E-4F31-9D4A-6C8F08A34504}">
      <dgm:prSet/>
      <dgm:spPr/>
      <dgm:t>
        <a:bodyPr/>
        <a:lstStyle/>
        <a:p>
          <a:endParaRPr lang="ru-RU"/>
        </a:p>
      </dgm:t>
    </dgm:pt>
    <dgm:pt modelId="{9CC89C79-5322-4F97-AD77-A3A34B3A8603}" type="sibTrans" cxnId="{96F9932E-D32E-4F31-9D4A-6C8F08A34504}">
      <dgm:prSet/>
      <dgm:spPr/>
      <dgm:t>
        <a:bodyPr/>
        <a:lstStyle/>
        <a:p>
          <a:endParaRPr lang="ru-RU"/>
        </a:p>
      </dgm:t>
    </dgm:pt>
    <dgm:pt modelId="{9FE81F97-CF31-46CA-AA16-2BB26F541C94}">
      <dgm:prSet phldrT="[Текст]" custT="1"/>
      <dgm:spPr/>
      <dgm:t>
        <a:bodyPr/>
        <a:lstStyle/>
        <a:p>
          <a:r>
            <a:rPr lang="ru-RU" sz="2000" dirty="0"/>
            <a:t>Страдательное причастие настоящего времени</a:t>
          </a:r>
        </a:p>
      </dgm:t>
    </dgm:pt>
    <dgm:pt modelId="{0678F684-C36A-44C6-B1A7-D31E367B51EE}" type="parTrans" cxnId="{D52B1D90-848D-411C-B30A-55E2C9BBE19D}">
      <dgm:prSet/>
      <dgm:spPr/>
      <dgm:t>
        <a:bodyPr/>
        <a:lstStyle/>
        <a:p>
          <a:endParaRPr lang="ru-RU"/>
        </a:p>
      </dgm:t>
    </dgm:pt>
    <dgm:pt modelId="{D7994977-842A-41C2-BCE5-77A1505DEDC0}" type="sibTrans" cxnId="{D52B1D90-848D-411C-B30A-55E2C9BBE19D}">
      <dgm:prSet/>
      <dgm:spPr/>
      <dgm:t>
        <a:bodyPr/>
        <a:lstStyle/>
        <a:p>
          <a:endParaRPr lang="ru-RU"/>
        </a:p>
      </dgm:t>
    </dgm:pt>
    <dgm:pt modelId="{E53CE746-BA36-4541-BE61-1568CB1B3551}" type="pres">
      <dgm:prSet presAssocID="{F19F44D7-2F1E-4375-911C-2CC79F11A0B8}" presName="linearFlow" presStyleCnt="0">
        <dgm:presLayoutVars>
          <dgm:dir/>
          <dgm:resizeHandles val="exact"/>
        </dgm:presLayoutVars>
      </dgm:prSet>
      <dgm:spPr/>
    </dgm:pt>
    <dgm:pt modelId="{40B31294-738E-4771-9C16-F71002BD780E}" type="pres">
      <dgm:prSet presAssocID="{C66A6006-BEEF-409E-9F28-B38656003B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97E29-6261-4E10-AA54-2C2F114A8561}" type="pres">
      <dgm:prSet presAssocID="{FE052492-0088-4C87-9B3E-D0BE0552FD52}" presName="spacerL" presStyleCnt="0"/>
      <dgm:spPr/>
    </dgm:pt>
    <dgm:pt modelId="{EE8E4FB9-BC43-48E7-8A9C-DE7C79303B9B}" type="pres">
      <dgm:prSet presAssocID="{FE052492-0088-4C87-9B3E-D0BE0552FD5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34A6888-6B01-4B24-8DF1-98C6B4F36CE7}" type="pres">
      <dgm:prSet presAssocID="{FE052492-0088-4C87-9B3E-D0BE0552FD52}" presName="spacerR" presStyleCnt="0"/>
      <dgm:spPr/>
    </dgm:pt>
    <dgm:pt modelId="{121E82B4-CC67-48F2-861C-D8F4E393202D}" type="pres">
      <dgm:prSet presAssocID="{39263406-D8C9-47FE-A98A-71EE7E634CC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91C7D-7C6C-4569-852E-3948788AA7D3}" type="pres">
      <dgm:prSet presAssocID="{9CC89C79-5322-4F97-AD77-A3A34B3A8603}" presName="spacerL" presStyleCnt="0"/>
      <dgm:spPr/>
    </dgm:pt>
    <dgm:pt modelId="{901C3DDD-6A6B-4D9F-8A5A-2703221FCB37}" type="pres">
      <dgm:prSet presAssocID="{9CC89C79-5322-4F97-AD77-A3A34B3A860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A5090BE-2E30-4F6D-BBF0-8C47DF62D8E0}" type="pres">
      <dgm:prSet presAssocID="{9CC89C79-5322-4F97-AD77-A3A34B3A8603}" presName="spacerR" presStyleCnt="0"/>
      <dgm:spPr/>
    </dgm:pt>
    <dgm:pt modelId="{0B5CCC4D-E2B1-4837-B609-5C717B095440}" type="pres">
      <dgm:prSet presAssocID="{9FE81F97-CF31-46CA-AA16-2BB26F541C9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E4289C-98DE-425B-AC94-798A18A97266}" type="presOf" srcId="{39263406-D8C9-47FE-A98A-71EE7E634CC5}" destId="{121E82B4-CC67-48F2-861C-D8F4E393202D}" srcOrd="0" destOrd="0" presId="urn:microsoft.com/office/officeart/2005/8/layout/equation1"/>
    <dgm:cxn modelId="{96F9932E-D32E-4F31-9D4A-6C8F08A34504}" srcId="{F19F44D7-2F1E-4375-911C-2CC79F11A0B8}" destId="{39263406-D8C9-47FE-A98A-71EE7E634CC5}" srcOrd="1" destOrd="0" parTransId="{EB2BAD5E-3C45-403F-871E-DBF8ED1B20BA}" sibTransId="{9CC89C79-5322-4F97-AD77-A3A34B3A8603}"/>
    <dgm:cxn modelId="{B09755FD-9C0C-4287-9679-FB1DD49CC897}" type="presOf" srcId="{9CC89C79-5322-4F97-AD77-A3A34B3A8603}" destId="{901C3DDD-6A6B-4D9F-8A5A-2703221FCB37}" srcOrd="0" destOrd="0" presId="urn:microsoft.com/office/officeart/2005/8/layout/equation1"/>
    <dgm:cxn modelId="{C3932675-9CC0-490E-861E-300EB17C79B8}" srcId="{F19F44D7-2F1E-4375-911C-2CC79F11A0B8}" destId="{C66A6006-BEEF-409E-9F28-B38656003B80}" srcOrd="0" destOrd="0" parTransId="{17C51E8E-099D-48FA-A6ED-2C85C7D97BDA}" sibTransId="{FE052492-0088-4C87-9B3E-D0BE0552FD52}"/>
    <dgm:cxn modelId="{F8F3944F-F974-4EB7-B408-70E683F743F4}" type="presOf" srcId="{FE052492-0088-4C87-9B3E-D0BE0552FD52}" destId="{EE8E4FB9-BC43-48E7-8A9C-DE7C79303B9B}" srcOrd="0" destOrd="0" presId="urn:microsoft.com/office/officeart/2005/8/layout/equation1"/>
    <dgm:cxn modelId="{AF7587A0-4B8D-4999-A745-4740A3A51A69}" type="presOf" srcId="{F19F44D7-2F1E-4375-911C-2CC79F11A0B8}" destId="{E53CE746-BA36-4541-BE61-1568CB1B3551}" srcOrd="0" destOrd="0" presId="urn:microsoft.com/office/officeart/2005/8/layout/equation1"/>
    <dgm:cxn modelId="{B90962BA-63B0-4EED-98CB-662E23C21CC7}" type="presOf" srcId="{9FE81F97-CF31-46CA-AA16-2BB26F541C94}" destId="{0B5CCC4D-E2B1-4837-B609-5C717B095440}" srcOrd="0" destOrd="0" presId="urn:microsoft.com/office/officeart/2005/8/layout/equation1"/>
    <dgm:cxn modelId="{97C739B0-4777-48C1-A895-5C99ECD7AA40}" type="presOf" srcId="{C66A6006-BEEF-409E-9F28-B38656003B80}" destId="{40B31294-738E-4771-9C16-F71002BD780E}" srcOrd="0" destOrd="0" presId="urn:microsoft.com/office/officeart/2005/8/layout/equation1"/>
    <dgm:cxn modelId="{D52B1D90-848D-411C-B30A-55E2C9BBE19D}" srcId="{F19F44D7-2F1E-4375-911C-2CC79F11A0B8}" destId="{9FE81F97-CF31-46CA-AA16-2BB26F541C94}" srcOrd="2" destOrd="0" parTransId="{0678F684-C36A-44C6-B1A7-D31E367B51EE}" sibTransId="{D7994977-842A-41C2-BCE5-77A1505DEDC0}"/>
    <dgm:cxn modelId="{A72B6C43-DBB6-4605-8BDB-37B0C2E85012}" type="presParOf" srcId="{E53CE746-BA36-4541-BE61-1568CB1B3551}" destId="{40B31294-738E-4771-9C16-F71002BD780E}" srcOrd="0" destOrd="0" presId="urn:microsoft.com/office/officeart/2005/8/layout/equation1"/>
    <dgm:cxn modelId="{7BAC205A-9D04-47A8-920D-3B427DF7750A}" type="presParOf" srcId="{E53CE746-BA36-4541-BE61-1568CB1B3551}" destId="{F5F97E29-6261-4E10-AA54-2C2F114A8561}" srcOrd="1" destOrd="0" presId="urn:microsoft.com/office/officeart/2005/8/layout/equation1"/>
    <dgm:cxn modelId="{D5755C20-04B6-45F4-883A-2A26A2B0D29D}" type="presParOf" srcId="{E53CE746-BA36-4541-BE61-1568CB1B3551}" destId="{EE8E4FB9-BC43-48E7-8A9C-DE7C79303B9B}" srcOrd="2" destOrd="0" presId="urn:microsoft.com/office/officeart/2005/8/layout/equation1"/>
    <dgm:cxn modelId="{1174A0CE-D06A-48C7-BCF9-B747CD9D8846}" type="presParOf" srcId="{E53CE746-BA36-4541-BE61-1568CB1B3551}" destId="{A34A6888-6B01-4B24-8DF1-98C6B4F36CE7}" srcOrd="3" destOrd="0" presId="urn:microsoft.com/office/officeart/2005/8/layout/equation1"/>
    <dgm:cxn modelId="{1CA95E04-9B94-4B13-9E04-C429B3CAA051}" type="presParOf" srcId="{E53CE746-BA36-4541-BE61-1568CB1B3551}" destId="{121E82B4-CC67-48F2-861C-D8F4E393202D}" srcOrd="4" destOrd="0" presId="urn:microsoft.com/office/officeart/2005/8/layout/equation1"/>
    <dgm:cxn modelId="{7986A5BC-CBF4-419A-9896-40E61E44B143}" type="presParOf" srcId="{E53CE746-BA36-4541-BE61-1568CB1B3551}" destId="{E1C91C7D-7C6C-4569-852E-3948788AA7D3}" srcOrd="5" destOrd="0" presId="urn:microsoft.com/office/officeart/2005/8/layout/equation1"/>
    <dgm:cxn modelId="{D45AFEEF-ABDB-4776-9B39-505321FCD8B8}" type="presParOf" srcId="{E53CE746-BA36-4541-BE61-1568CB1B3551}" destId="{901C3DDD-6A6B-4D9F-8A5A-2703221FCB37}" srcOrd="6" destOrd="0" presId="urn:microsoft.com/office/officeart/2005/8/layout/equation1"/>
    <dgm:cxn modelId="{9E20F52C-219B-4BAC-9185-4C3B95A9CB4F}" type="presParOf" srcId="{E53CE746-BA36-4541-BE61-1568CB1B3551}" destId="{1A5090BE-2E30-4F6D-BBF0-8C47DF62D8E0}" srcOrd="7" destOrd="0" presId="urn:microsoft.com/office/officeart/2005/8/layout/equation1"/>
    <dgm:cxn modelId="{C1623BCF-863F-4B49-BCC2-47251B17D221}" type="presParOf" srcId="{E53CE746-BA36-4541-BE61-1568CB1B3551}" destId="{0B5CCC4D-E2B1-4837-B609-5C717B09544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4AA82E-4C94-4535-B636-4CDA850C73F1}" type="doc">
      <dgm:prSet loTypeId="urn:microsoft.com/office/officeart/2005/8/layout/equation1" loCatId="process" qsTypeId="urn:microsoft.com/office/officeart/2005/8/quickstyle/simple3" qsCatId="simple" csTypeId="urn:microsoft.com/office/officeart/2005/8/colors/accent1_2" csCatId="accent1" phldr="1"/>
      <dgm:spPr/>
    </dgm:pt>
    <dgm:pt modelId="{8B609D61-9DAC-4181-8961-F4EC838B6912}">
      <dgm:prSet phldrT="[Текст]" custT="1"/>
      <dgm:spPr/>
      <dgm:t>
        <a:bodyPr/>
        <a:lstStyle/>
        <a:p>
          <a:r>
            <a:rPr lang="ru-RU" sz="2800" b="1" dirty="0" err="1" smtClean="0"/>
            <a:t>Изуча</a:t>
          </a:r>
          <a:r>
            <a:rPr lang="ru-RU" sz="2800" dirty="0" smtClean="0"/>
            <a:t>(</a:t>
          </a:r>
          <a:r>
            <a:rPr lang="ru-RU" sz="2800" dirty="0" err="1" smtClean="0"/>
            <a:t>ть</a:t>
          </a:r>
          <a:r>
            <a:rPr lang="ru-RU" sz="2800" dirty="0" smtClean="0"/>
            <a:t>)</a:t>
          </a:r>
          <a:endParaRPr lang="ru-RU" sz="2800" dirty="0"/>
        </a:p>
      </dgm:t>
    </dgm:pt>
    <dgm:pt modelId="{B856E43D-21FA-46EF-99E1-D12D00AFCB90}" type="parTrans" cxnId="{EF5C4AE4-6620-42BE-BDE2-98BF3E98B018}">
      <dgm:prSet/>
      <dgm:spPr/>
      <dgm:t>
        <a:bodyPr/>
        <a:lstStyle/>
        <a:p>
          <a:endParaRPr lang="ru-RU"/>
        </a:p>
      </dgm:t>
    </dgm:pt>
    <dgm:pt modelId="{0EB1E4C1-3732-4A5E-9CE7-5DB166FB66E1}" type="sibTrans" cxnId="{EF5C4AE4-6620-42BE-BDE2-98BF3E98B018}">
      <dgm:prSet/>
      <dgm:spPr/>
      <dgm:t>
        <a:bodyPr/>
        <a:lstStyle/>
        <a:p>
          <a:endParaRPr lang="ru-RU"/>
        </a:p>
      </dgm:t>
    </dgm:pt>
    <dgm:pt modelId="{D99C56D4-94E6-4B42-AC5A-2345CF118627}">
      <dgm:prSet phldrT="[Текст]" custT="1"/>
      <dgm:spPr/>
      <dgm:t>
        <a:bodyPr/>
        <a:lstStyle/>
        <a:p>
          <a:r>
            <a:rPr lang="ru-RU" sz="2800" b="1" dirty="0" smtClean="0"/>
            <a:t>-ем-</a:t>
          </a:r>
          <a:endParaRPr lang="ru-RU" sz="2800" b="1" dirty="0"/>
        </a:p>
      </dgm:t>
    </dgm:pt>
    <dgm:pt modelId="{2FEEC543-78B8-4B28-8441-F8192FC41890}" type="parTrans" cxnId="{600A003C-E812-499E-9471-11B4A3D2C1B5}">
      <dgm:prSet/>
      <dgm:spPr/>
      <dgm:t>
        <a:bodyPr/>
        <a:lstStyle/>
        <a:p>
          <a:endParaRPr lang="ru-RU"/>
        </a:p>
      </dgm:t>
    </dgm:pt>
    <dgm:pt modelId="{D701E531-1461-4764-98A6-9B7BDA25A85A}" type="sibTrans" cxnId="{600A003C-E812-499E-9471-11B4A3D2C1B5}">
      <dgm:prSet/>
      <dgm:spPr/>
      <dgm:t>
        <a:bodyPr/>
        <a:lstStyle/>
        <a:p>
          <a:endParaRPr lang="ru-RU"/>
        </a:p>
      </dgm:t>
    </dgm:pt>
    <dgm:pt modelId="{FAA3544A-2BDB-4F62-AF04-41B14610C984}">
      <dgm:prSet phldrT="[Текст]" custT="1"/>
      <dgm:spPr/>
      <dgm:t>
        <a:bodyPr/>
        <a:lstStyle/>
        <a:p>
          <a:r>
            <a:rPr lang="ru-RU" sz="2000" b="1" dirty="0" smtClean="0"/>
            <a:t>изуча</a:t>
          </a:r>
          <a:r>
            <a:rPr lang="ru-RU" sz="2000" b="1" i="1" dirty="0" smtClean="0"/>
            <a:t>ем</a:t>
          </a:r>
          <a:r>
            <a:rPr lang="ru-RU" sz="2000" b="1" dirty="0" smtClean="0"/>
            <a:t>ый</a:t>
          </a:r>
          <a:endParaRPr lang="ru-RU" sz="2000" b="1" dirty="0"/>
        </a:p>
      </dgm:t>
    </dgm:pt>
    <dgm:pt modelId="{FFDA9C07-2302-4CB4-A0C4-BA4535D20638}" type="parTrans" cxnId="{BF0618E2-E977-4DDB-B4F3-4D91E7C91853}">
      <dgm:prSet/>
      <dgm:spPr/>
      <dgm:t>
        <a:bodyPr/>
        <a:lstStyle/>
        <a:p>
          <a:endParaRPr lang="ru-RU"/>
        </a:p>
      </dgm:t>
    </dgm:pt>
    <dgm:pt modelId="{2BEDD15F-6D22-4419-B45E-7E54F3EC9265}" type="sibTrans" cxnId="{BF0618E2-E977-4DDB-B4F3-4D91E7C91853}">
      <dgm:prSet/>
      <dgm:spPr/>
      <dgm:t>
        <a:bodyPr/>
        <a:lstStyle/>
        <a:p>
          <a:endParaRPr lang="ru-RU"/>
        </a:p>
      </dgm:t>
    </dgm:pt>
    <dgm:pt modelId="{356AD7F8-E4E5-4DE8-97D3-2F2D43364DA2}" type="pres">
      <dgm:prSet presAssocID="{FD4AA82E-4C94-4535-B636-4CDA850C73F1}" presName="linearFlow" presStyleCnt="0">
        <dgm:presLayoutVars>
          <dgm:dir/>
          <dgm:resizeHandles val="exact"/>
        </dgm:presLayoutVars>
      </dgm:prSet>
      <dgm:spPr/>
    </dgm:pt>
    <dgm:pt modelId="{C8560F72-F593-44A8-9973-6BC9CBBD4310}" type="pres">
      <dgm:prSet presAssocID="{8B609D61-9DAC-4181-8961-F4EC838B6912}" presName="node" presStyleLbl="node1" presStyleIdx="0" presStyleCnt="3" custScaleX="166494" custScaleY="1605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9A44B-4A51-4122-99B0-68C53DDF2A01}" type="pres">
      <dgm:prSet presAssocID="{0EB1E4C1-3732-4A5E-9CE7-5DB166FB66E1}" presName="spacerL" presStyleCnt="0"/>
      <dgm:spPr/>
    </dgm:pt>
    <dgm:pt modelId="{28D1A1B4-1BC7-4015-A498-11614674CEBA}" type="pres">
      <dgm:prSet presAssocID="{0EB1E4C1-3732-4A5E-9CE7-5DB166FB66E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A19DFA4-C823-484D-923F-F7C2AE3FACC4}" type="pres">
      <dgm:prSet presAssocID="{0EB1E4C1-3732-4A5E-9CE7-5DB166FB66E1}" presName="spacerR" presStyleCnt="0"/>
      <dgm:spPr/>
    </dgm:pt>
    <dgm:pt modelId="{9EC02DFB-0578-4377-81FE-9E446BAF8A18}" type="pres">
      <dgm:prSet presAssocID="{D99C56D4-94E6-4B42-AC5A-2345CF1186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6C146-8097-4708-B9B6-1C92D61BAE95}" type="pres">
      <dgm:prSet presAssocID="{D701E531-1461-4764-98A6-9B7BDA25A85A}" presName="spacerL" presStyleCnt="0"/>
      <dgm:spPr/>
    </dgm:pt>
    <dgm:pt modelId="{01D02D0F-8BCF-4F3B-B644-EDC429B51690}" type="pres">
      <dgm:prSet presAssocID="{D701E531-1461-4764-98A6-9B7BDA25A85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A07BE44-3658-4098-A4CE-C491CB948F6B}" type="pres">
      <dgm:prSet presAssocID="{D701E531-1461-4764-98A6-9B7BDA25A85A}" presName="spacerR" presStyleCnt="0"/>
      <dgm:spPr/>
    </dgm:pt>
    <dgm:pt modelId="{5EEDFA33-FC2F-4609-BFFB-B163CFF94B0B}" type="pres">
      <dgm:prSet presAssocID="{FAA3544A-2BDB-4F62-AF04-41B14610C984}" presName="node" presStyleLbl="node1" presStyleIdx="2" presStyleCnt="3" custScaleX="168984" custScaleY="159035" custLinFactNeighborX="2466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5F35F1-1E20-4328-B04B-F6B418931135}" type="presOf" srcId="{D701E531-1461-4764-98A6-9B7BDA25A85A}" destId="{01D02D0F-8BCF-4F3B-B644-EDC429B51690}" srcOrd="0" destOrd="0" presId="urn:microsoft.com/office/officeart/2005/8/layout/equation1"/>
    <dgm:cxn modelId="{5E5CFBD3-B645-4BA1-B7FA-77D8E7372BFA}" type="presOf" srcId="{FAA3544A-2BDB-4F62-AF04-41B14610C984}" destId="{5EEDFA33-FC2F-4609-BFFB-B163CFF94B0B}" srcOrd="0" destOrd="0" presId="urn:microsoft.com/office/officeart/2005/8/layout/equation1"/>
    <dgm:cxn modelId="{EF5C4AE4-6620-42BE-BDE2-98BF3E98B018}" srcId="{FD4AA82E-4C94-4535-B636-4CDA850C73F1}" destId="{8B609D61-9DAC-4181-8961-F4EC838B6912}" srcOrd="0" destOrd="0" parTransId="{B856E43D-21FA-46EF-99E1-D12D00AFCB90}" sibTransId="{0EB1E4C1-3732-4A5E-9CE7-5DB166FB66E1}"/>
    <dgm:cxn modelId="{9F6EC206-32E8-44B4-A8CC-4F9682A869FC}" type="presOf" srcId="{D99C56D4-94E6-4B42-AC5A-2345CF118627}" destId="{9EC02DFB-0578-4377-81FE-9E446BAF8A18}" srcOrd="0" destOrd="0" presId="urn:microsoft.com/office/officeart/2005/8/layout/equation1"/>
    <dgm:cxn modelId="{8D4C991E-CF77-4731-B1B8-145E99A9A8C9}" type="presOf" srcId="{0EB1E4C1-3732-4A5E-9CE7-5DB166FB66E1}" destId="{28D1A1B4-1BC7-4015-A498-11614674CEBA}" srcOrd="0" destOrd="0" presId="urn:microsoft.com/office/officeart/2005/8/layout/equation1"/>
    <dgm:cxn modelId="{BF0618E2-E977-4DDB-B4F3-4D91E7C91853}" srcId="{FD4AA82E-4C94-4535-B636-4CDA850C73F1}" destId="{FAA3544A-2BDB-4F62-AF04-41B14610C984}" srcOrd="2" destOrd="0" parTransId="{FFDA9C07-2302-4CB4-A0C4-BA4535D20638}" sibTransId="{2BEDD15F-6D22-4419-B45E-7E54F3EC9265}"/>
    <dgm:cxn modelId="{39E4D9D4-9447-4129-9964-983F88E9E23A}" type="presOf" srcId="{FD4AA82E-4C94-4535-B636-4CDA850C73F1}" destId="{356AD7F8-E4E5-4DE8-97D3-2F2D43364DA2}" srcOrd="0" destOrd="0" presId="urn:microsoft.com/office/officeart/2005/8/layout/equation1"/>
    <dgm:cxn modelId="{7D5613E2-5119-4E35-A0AC-85F41CA785B0}" type="presOf" srcId="{8B609D61-9DAC-4181-8961-F4EC838B6912}" destId="{C8560F72-F593-44A8-9973-6BC9CBBD4310}" srcOrd="0" destOrd="0" presId="urn:microsoft.com/office/officeart/2005/8/layout/equation1"/>
    <dgm:cxn modelId="{600A003C-E812-499E-9471-11B4A3D2C1B5}" srcId="{FD4AA82E-4C94-4535-B636-4CDA850C73F1}" destId="{D99C56D4-94E6-4B42-AC5A-2345CF118627}" srcOrd="1" destOrd="0" parTransId="{2FEEC543-78B8-4B28-8441-F8192FC41890}" sibTransId="{D701E531-1461-4764-98A6-9B7BDA25A85A}"/>
    <dgm:cxn modelId="{BF41B00F-85A5-476B-8972-C11A575A1034}" type="presParOf" srcId="{356AD7F8-E4E5-4DE8-97D3-2F2D43364DA2}" destId="{C8560F72-F593-44A8-9973-6BC9CBBD4310}" srcOrd="0" destOrd="0" presId="urn:microsoft.com/office/officeart/2005/8/layout/equation1"/>
    <dgm:cxn modelId="{731DB43E-1BE0-4340-93AC-43693DA90A9C}" type="presParOf" srcId="{356AD7F8-E4E5-4DE8-97D3-2F2D43364DA2}" destId="{8BF9A44B-4A51-4122-99B0-68C53DDF2A01}" srcOrd="1" destOrd="0" presId="urn:microsoft.com/office/officeart/2005/8/layout/equation1"/>
    <dgm:cxn modelId="{4591E822-B6BA-4750-93B7-17B1479CEC3A}" type="presParOf" srcId="{356AD7F8-E4E5-4DE8-97D3-2F2D43364DA2}" destId="{28D1A1B4-1BC7-4015-A498-11614674CEBA}" srcOrd="2" destOrd="0" presId="urn:microsoft.com/office/officeart/2005/8/layout/equation1"/>
    <dgm:cxn modelId="{AA137075-DBEF-46AF-BD3F-ECC67BF0B53B}" type="presParOf" srcId="{356AD7F8-E4E5-4DE8-97D3-2F2D43364DA2}" destId="{6A19DFA4-C823-484D-923F-F7C2AE3FACC4}" srcOrd="3" destOrd="0" presId="urn:microsoft.com/office/officeart/2005/8/layout/equation1"/>
    <dgm:cxn modelId="{EACC2B41-8DF9-4621-9E90-DAD0122076D7}" type="presParOf" srcId="{356AD7F8-E4E5-4DE8-97D3-2F2D43364DA2}" destId="{9EC02DFB-0578-4377-81FE-9E446BAF8A18}" srcOrd="4" destOrd="0" presId="urn:microsoft.com/office/officeart/2005/8/layout/equation1"/>
    <dgm:cxn modelId="{90B7ADD8-E454-47CE-9D0E-D457912E20A6}" type="presParOf" srcId="{356AD7F8-E4E5-4DE8-97D3-2F2D43364DA2}" destId="{8306C146-8097-4708-B9B6-1C92D61BAE95}" srcOrd="5" destOrd="0" presId="urn:microsoft.com/office/officeart/2005/8/layout/equation1"/>
    <dgm:cxn modelId="{AA48B87A-FB95-4154-8A8C-3A1971F5A012}" type="presParOf" srcId="{356AD7F8-E4E5-4DE8-97D3-2F2D43364DA2}" destId="{01D02D0F-8BCF-4F3B-B644-EDC429B51690}" srcOrd="6" destOrd="0" presId="urn:microsoft.com/office/officeart/2005/8/layout/equation1"/>
    <dgm:cxn modelId="{2193A20D-D115-42F9-AD35-ED717B38EDD4}" type="presParOf" srcId="{356AD7F8-E4E5-4DE8-97D3-2F2D43364DA2}" destId="{5A07BE44-3658-4098-A4CE-C491CB948F6B}" srcOrd="7" destOrd="0" presId="urn:microsoft.com/office/officeart/2005/8/layout/equation1"/>
    <dgm:cxn modelId="{3DF30EBF-33F1-4AAB-8B7A-64CC9DCFB291}" type="presParOf" srcId="{356AD7F8-E4E5-4DE8-97D3-2F2D43364DA2}" destId="{5EEDFA33-FC2F-4609-BFFB-B163CFF94B0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4AA82E-4C94-4535-B636-4CDA850C73F1}" type="doc">
      <dgm:prSet loTypeId="urn:microsoft.com/office/officeart/2005/8/layout/equation1" loCatId="process" qsTypeId="urn:microsoft.com/office/officeart/2005/8/quickstyle/simple3" qsCatId="simple" csTypeId="urn:microsoft.com/office/officeart/2005/8/colors/accent1_2" csCatId="accent1" phldr="1"/>
      <dgm:spPr/>
    </dgm:pt>
    <dgm:pt modelId="{8B609D61-9DAC-4181-8961-F4EC838B6912}">
      <dgm:prSet phldrT="[Текст]" custT="1"/>
      <dgm:spPr/>
      <dgm:t>
        <a:bodyPr/>
        <a:lstStyle/>
        <a:p>
          <a:r>
            <a:rPr lang="ru-RU" sz="2800" b="1" dirty="0" smtClean="0"/>
            <a:t>Виде</a:t>
          </a:r>
          <a:r>
            <a:rPr lang="ru-RU" sz="2800" dirty="0" smtClean="0"/>
            <a:t>(</a:t>
          </a:r>
          <a:r>
            <a:rPr lang="ru-RU" sz="2800" dirty="0" err="1" smtClean="0"/>
            <a:t>ть</a:t>
          </a:r>
          <a:r>
            <a:rPr lang="ru-RU" sz="2800" dirty="0" smtClean="0"/>
            <a:t>)</a:t>
          </a:r>
          <a:endParaRPr lang="ru-RU" sz="2800" dirty="0"/>
        </a:p>
      </dgm:t>
    </dgm:pt>
    <dgm:pt modelId="{B856E43D-21FA-46EF-99E1-D12D00AFCB90}" type="parTrans" cxnId="{EF5C4AE4-6620-42BE-BDE2-98BF3E98B018}">
      <dgm:prSet/>
      <dgm:spPr/>
      <dgm:t>
        <a:bodyPr/>
        <a:lstStyle/>
        <a:p>
          <a:endParaRPr lang="ru-RU"/>
        </a:p>
      </dgm:t>
    </dgm:pt>
    <dgm:pt modelId="{0EB1E4C1-3732-4A5E-9CE7-5DB166FB66E1}" type="sibTrans" cxnId="{EF5C4AE4-6620-42BE-BDE2-98BF3E98B018}">
      <dgm:prSet/>
      <dgm:spPr/>
      <dgm:t>
        <a:bodyPr/>
        <a:lstStyle/>
        <a:p>
          <a:endParaRPr lang="ru-RU"/>
        </a:p>
      </dgm:t>
    </dgm:pt>
    <dgm:pt modelId="{D99C56D4-94E6-4B42-AC5A-2345CF118627}">
      <dgm:prSet phldrT="[Текст]" custT="1"/>
      <dgm:spPr/>
      <dgm:t>
        <a:bodyPr/>
        <a:lstStyle/>
        <a:p>
          <a:r>
            <a:rPr lang="ru-RU" sz="1800" dirty="0" smtClean="0"/>
            <a:t>-</a:t>
          </a:r>
          <a:r>
            <a:rPr lang="ru-RU" sz="2400" b="1" dirty="0" smtClean="0"/>
            <a:t>им-</a:t>
          </a:r>
          <a:endParaRPr lang="ru-RU" sz="2400" b="1" dirty="0"/>
        </a:p>
      </dgm:t>
    </dgm:pt>
    <dgm:pt modelId="{2FEEC543-78B8-4B28-8441-F8192FC41890}" type="parTrans" cxnId="{600A003C-E812-499E-9471-11B4A3D2C1B5}">
      <dgm:prSet/>
      <dgm:spPr/>
      <dgm:t>
        <a:bodyPr/>
        <a:lstStyle/>
        <a:p>
          <a:endParaRPr lang="ru-RU"/>
        </a:p>
      </dgm:t>
    </dgm:pt>
    <dgm:pt modelId="{D701E531-1461-4764-98A6-9B7BDA25A85A}" type="sibTrans" cxnId="{600A003C-E812-499E-9471-11B4A3D2C1B5}">
      <dgm:prSet/>
      <dgm:spPr/>
      <dgm:t>
        <a:bodyPr/>
        <a:lstStyle/>
        <a:p>
          <a:endParaRPr lang="ru-RU"/>
        </a:p>
      </dgm:t>
    </dgm:pt>
    <dgm:pt modelId="{FAA3544A-2BDB-4F62-AF04-41B14610C984}">
      <dgm:prSet phldrT="[Текст]" custT="1"/>
      <dgm:spPr/>
      <dgm:t>
        <a:bodyPr/>
        <a:lstStyle/>
        <a:p>
          <a:r>
            <a:rPr lang="ru-RU" sz="2400" b="1" dirty="0" smtClean="0"/>
            <a:t>вид</a:t>
          </a:r>
          <a:r>
            <a:rPr lang="ru-RU" sz="2400" b="1" i="1" dirty="0" smtClean="0"/>
            <a:t>им</a:t>
          </a:r>
          <a:r>
            <a:rPr lang="ru-RU" sz="2400" b="1" dirty="0" smtClean="0"/>
            <a:t>ый</a:t>
          </a:r>
          <a:endParaRPr lang="ru-RU" sz="2400" b="1" dirty="0"/>
        </a:p>
      </dgm:t>
    </dgm:pt>
    <dgm:pt modelId="{FFDA9C07-2302-4CB4-A0C4-BA4535D20638}" type="parTrans" cxnId="{BF0618E2-E977-4DDB-B4F3-4D91E7C91853}">
      <dgm:prSet/>
      <dgm:spPr/>
      <dgm:t>
        <a:bodyPr/>
        <a:lstStyle/>
        <a:p>
          <a:endParaRPr lang="ru-RU"/>
        </a:p>
      </dgm:t>
    </dgm:pt>
    <dgm:pt modelId="{2BEDD15F-6D22-4419-B45E-7E54F3EC9265}" type="sibTrans" cxnId="{BF0618E2-E977-4DDB-B4F3-4D91E7C91853}">
      <dgm:prSet/>
      <dgm:spPr/>
      <dgm:t>
        <a:bodyPr/>
        <a:lstStyle/>
        <a:p>
          <a:endParaRPr lang="ru-RU"/>
        </a:p>
      </dgm:t>
    </dgm:pt>
    <dgm:pt modelId="{356AD7F8-E4E5-4DE8-97D3-2F2D43364DA2}" type="pres">
      <dgm:prSet presAssocID="{FD4AA82E-4C94-4535-B636-4CDA850C73F1}" presName="linearFlow" presStyleCnt="0">
        <dgm:presLayoutVars>
          <dgm:dir/>
          <dgm:resizeHandles val="exact"/>
        </dgm:presLayoutVars>
      </dgm:prSet>
      <dgm:spPr/>
    </dgm:pt>
    <dgm:pt modelId="{C8560F72-F593-44A8-9973-6BC9CBBD4310}" type="pres">
      <dgm:prSet presAssocID="{8B609D61-9DAC-4181-8961-F4EC838B6912}" presName="node" presStyleLbl="node1" presStyleIdx="0" presStyleCnt="3" custScaleX="191933" custScaleY="178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9A44B-4A51-4122-99B0-68C53DDF2A01}" type="pres">
      <dgm:prSet presAssocID="{0EB1E4C1-3732-4A5E-9CE7-5DB166FB66E1}" presName="spacerL" presStyleCnt="0"/>
      <dgm:spPr/>
    </dgm:pt>
    <dgm:pt modelId="{28D1A1B4-1BC7-4015-A498-11614674CEBA}" type="pres">
      <dgm:prSet presAssocID="{0EB1E4C1-3732-4A5E-9CE7-5DB166FB66E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A19DFA4-C823-484D-923F-F7C2AE3FACC4}" type="pres">
      <dgm:prSet presAssocID="{0EB1E4C1-3732-4A5E-9CE7-5DB166FB66E1}" presName="spacerR" presStyleCnt="0"/>
      <dgm:spPr/>
    </dgm:pt>
    <dgm:pt modelId="{9EC02DFB-0578-4377-81FE-9E446BAF8A18}" type="pres">
      <dgm:prSet presAssocID="{D99C56D4-94E6-4B42-AC5A-2345CF11862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6C146-8097-4708-B9B6-1C92D61BAE95}" type="pres">
      <dgm:prSet presAssocID="{D701E531-1461-4764-98A6-9B7BDA25A85A}" presName="spacerL" presStyleCnt="0"/>
      <dgm:spPr/>
    </dgm:pt>
    <dgm:pt modelId="{01D02D0F-8BCF-4F3B-B644-EDC429B51690}" type="pres">
      <dgm:prSet presAssocID="{D701E531-1461-4764-98A6-9B7BDA25A85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5A07BE44-3658-4098-A4CE-C491CB948F6B}" type="pres">
      <dgm:prSet presAssocID="{D701E531-1461-4764-98A6-9B7BDA25A85A}" presName="spacerR" presStyleCnt="0"/>
      <dgm:spPr/>
    </dgm:pt>
    <dgm:pt modelId="{5EEDFA33-FC2F-4609-BFFB-B163CFF94B0B}" type="pres">
      <dgm:prSet presAssocID="{FAA3544A-2BDB-4F62-AF04-41B14610C984}" presName="node" presStyleLbl="node1" presStyleIdx="2" presStyleCnt="3" custScaleX="172410" custScaleY="1600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E059D8-5782-483E-8B2E-FC26F685FE34}" type="presOf" srcId="{D99C56D4-94E6-4B42-AC5A-2345CF118627}" destId="{9EC02DFB-0578-4377-81FE-9E446BAF8A18}" srcOrd="0" destOrd="0" presId="urn:microsoft.com/office/officeart/2005/8/layout/equation1"/>
    <dgm:cxn modelId="{1FC7CFAD-6AA8-418A-8631-1E2F54925001}" type="presOf" srcId="{0EB1E4C1-3732-4A5E-9CE7-5DB166FB66E1}" destId="{28D1A1B4-1BC7-4015-A498-11614674CEBA}" srcOrd="0" destOrd="0" presId="urn:microsoft.com/office/officeart/2005/8/layout/equation1"/>
    <dgm:cxn modelId="{BF0618E2-E977-4DDB-B4F3-4D91E7C91853}" srcId="{FD4AA82E-4C94-4535-B636-4CDA850C73F1}" destId="{FAA3544A-2BDB-4F62-AF04-41B14610C984}" srcOrd="2" destOrd="0" parTransId="{FFDA9C07-2302-4CB4-A0C4-BA4535D20638}" sibTransId="{2BEDD15F-6D22-4419-B45E-7E54F3EC9265}"/>
    <dgm:cxn modelId="{600A003C-E812-499E-9471-11B4A3D2C1B5}" srcId="{FD4AA82E-4C94-4535-B636-4CDA850C73F1}" destId="{D99C56D4-94E6-4B42-AC5A-2345CF118627}" srcOrd="1" destOrd="0" parTransId="{2FEEC543-78B8-4B28-8441-F8192FC41890}" sibTransId="{D701E531-1461-4764-98A6-9B7BDA25A85A}"/>
    <dgm:cxn modelId="{7FC0ECE5-5DB6-4988-98C5-4523DE9EF60A}" type="presOf" srcId="{FD4AA82E-4C94-4535-B636-4CDA850C73F1}" destId="{356AD7F8-E4E5-4DE8-97D3-2F2D43364DA2}" srcOrd="0" destOrd="0" presId="urn:microsoft.com/office/officeart/2005/8/layout/equation1"/>
    <dgm:cxn modelId="{41506FEB-BD71-4033-A145-DEA43FB5D397}" type="presOf" srcId="{8B609D61-9DAC-4181-8961-F4EC838B6912}" destId="{C8560F72-F593-44A8-9973-6BC9CBBD4310}" srcOrd="0" destOrd="0" presId="urn:microsoft.com/office/officeart/2005/8/layout/equation1"/>
    <dgm:cxn modelId="{4EF61A45-96B1-4720-8D1B-94B21DC16D79}" type="presOf" srcId="{D701E531-1461-4764-98A6-9B7BDA25A85A}" destId="{01D02D0F-8BCF-4F3B-B644-EDC429B51690}" srcOrd="0" destOrd="0" presId="urn:microsoft.com/office/officeart/2005/8/layout/equation1"/>
    <dgm:cxn modelId="{E3FB4EBA-866D-4F44-B6C6-7327A28133F6}" type="presOf" srcId="{FAA3544A-2BDB-4F62-AF04-41B14610C984}" destId="{5EEDFA33-FC2F-4609-BFFB-B163CFF94B0B}" srcOrd="0" destOrd="0" presId="urn:microsoft.com/office/officeart/2005/8/layout/equation1"/>
    <dgm:cxn modelId="{EF5C4AE4-6620-42BE-BDE2-98BF3E98B018}" srcId="{FD4AA82E-4C94-4535-B636-4CDA850C73F1}" destId="{8B609D61-9DAC-4181-8961-F4EC838B6912}" srcOrd="0" destOrd="0" parTransId="{B856E43D-21FA-46EF-99E1-D12D00AFCB90}" sibTransId="{0EB1E4C1-3732-4A5E-9CE7-5DB166FB66E1}"/>
    <dgm:cxn modelId="{5D368B92-F72A-4328-806B-F3E4370DEF21}" type="presParOf" srcId="{356AD7F8-E4E5-4DE8-97D3-2F2D43364DA2}" destId="{C8560F72-F593-44A8-9973-6BC9CBBD4310}" srcOrd="0" destOrd="0" presId="urn:microsoft.com/office/officeart/2005/8/layout/equation1"/>
    <dgm:cxn modelId="{3F6BDEC6-68D5-461B-9FC0-5846C8EB7D5C}" type="presParOf" srcId="{356AD7F8-E4E5-4DE8-97D3-2F2D43364DA2}" destId="{8BF9A44B-4A51-4122-99B0-68C53DDF2A01}" srcOrd="1" destOrd="0" presId="urn:microsoft.com/office/officeart/2005/8/layout/equation1"/>
    <dgm:cxn modelId="{3D305A62-A0E9-42BE-9622-CF51F41F7626}" type="presParOf" srcId="{356AD7F8-E4E5-4DE8-97D3-2F2D43364DA2}" destId="{28D1A1B4-1BC7-4015-A498-11614674CEBA}" srcOrd="2" destOrd="0" presId="urn:microsoft.com/office/officeart/2005/8/layout/equation1"/>
    <dgm:cxn modelId="{015547EE-B5AF-437D-8650-E6A057A5D7A2}" type="presParOf" srcId="{356AD7F8-E4E5-4DE8-97D3-2F2D43364DA2}" destId="{6A19DFA4-C823-484D-923F-F7C2AE3FACC4}" srcOrd="3" destOrd="0" presId="urn:microsoft.com/office/officeart/2005/8/layout/equation1"/>
    <dgm:cxn modelId="{49A29EE4-4D71-4E6D-8C57-B452D1B4823A}" type="presParOf" srcId="{356AD7F8-E4E5-4DE8-97D3-2F2D43364DA2}" destId="{9EC02DFB-0578-4377-81FE-9E446BAF8A18}" srcOrd="4" destOrd="0" presId="urn:microsoft.com/office/officeart/2005/8/layout/equation1"/>
    <dgm:cxn modelId="{F26EBD9C-97A4-4B05-B256-F233CE600BAB}" type="presParOf" srcId="{356AD7F8-E4E5-4DE8-97D3-2F2D43364DA2}" destId="{8306C146-8097-4708-B9B6-1C92D61BAE95}" srcOrd="5" destOrd="0" presId="urn:microsoft.com/office/officeart/2005/8/layout/equation1"/>
    <dgm:cxn modelId="{537BCF03-D3CB-43F2-8AE1-903732BC678C}" type="presParOf" srcId="{356AD7F8-E4E5-4DE8-97D3-2F2D43364DA2}" destId="{01D02D0F-8BCF-4F3B-B644-EDC429B51690}" srcOrd="6" destOrd="0" presId="urn:microsoft.com/office/officeart/2005/8/layout/equation1"/>
    <dgm:cxn modelId="{BCCEBBED-9606-4882-8600-7355CD471858}" type="presParOf" srcId="{356AD7F8-E4E5-4DE8-97D3-2F2D43364DA2}" destId="{5A07BE44-3658-4098-A4CE-C491CB948F6B}" srcOrd="7" destOrd="0" presId="urn:microsoft.com/office/officeart/2005/8/layout/equation1"/>
    <dgm:cxn modelId="{3B5A61B2-1CB3-4EE0-8D94-C2CA203ABA28}" type="presParOf" srcId="{356AD7F8-E4E5-4DE8-97D3-2F2D43364DA2}" destId="{5EEDFA33-FC2F-4609-BFFB-B163CFF94B0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4EFA93-8026-4182-B06B-E5ADB363EBBC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ED1B68-CCDC-4E55-A938-5C511CCB9DD0}">
      <dgm:prSet phldrT="[Текст]"/>
      <dgm:spPr/>
      <dgm:t>
        <a:bodyPr/>
        <a:lstStyle/>
        <a:p>
          <a:r>
            <a:rPr lang="ru-RU" b="1" dirty="0"/>
            <a:t>Страдательное причастие настоящего времени</a:t>
          </a:r>
        </a:p>
      </dgm:t>
    </dgm:pt>
    <dgm:pt modelId="{A0F042FA-77B9-456F-90AD-E442F06C4EEF}" type="parTrans" cxnId="{E05CC554-12CA-4E63-899E-7B44229DD1F9}">
      <dgm:prSet/>
      <dgm:spPr/>
      <dgm:t>
        <a:bodyPr/>
        <a:lstStyle/>
        <a:p>
          <a:endParaRPr lang="ru-RU"/>
        </a:p>
      </dgm:t>
    </dgm:pt>
    <dgm:pt modelId="{93009E15-CD26-41DF-B587-CB8EDA1856CE}" type="sibTrans" cxnId="{E05CC554-12CA-4E63-899E-7B44229DD1F9}">
      <dgm:prSet/>
      <dgm:spPr/>
      <dgm:t>
        <a:bodyPr/>
        <a:lstStyle/>
        <a:p>
          <a:endParaRPr lang="ru-RU"/>
        </a:p>
      </dgm:t>
    </dgm:pt>
    <dgm:pt modelId="{9D2016B3-1A88-4E74-8F11-0234265CEFA7}">
      <dgm:prSet phldrT="[Текст]"/>
      <dgm:spPr/>
      <dgm:t>
        <a:bodyPr/>
        <a:lstStyle/>
        <a:p>
          <a:r>
            <a:rPr lang="ru-RU" b="1" dirty="0"/>
            <a:t>образовано от глагола </a:t>
          </a:r>
          <a:r>
            <a:rPr lang="ru-RU" b="1" dirty="0">
              <a:solidFill>
                <a:srgbClr val="C00000"/>
              </a:solidFill>
            </a:rPr>
            <a:t>1 </a:t>
          </a:r>
          <a:r>
            <a:rPr lang="ru-RU" b="1" dirty="0" err="1">
              <a:solidFill>
                <a:srgbClr val="C00000"/>
              </a:solidFill>
            </a:rPr>
            <a:t>спр</a:t>
          </a:r>
          <a:endParaRPr lang="ru-RU" b="1" dirty="0">
            <a:solidFill>
              <a:srgbClr val="C00000"/>
            </a:solidFill>
          </a:endParaRPr>
        </a:p>
      </dgm:t>
    </dgm:pt>
    <dgm:pt modelId="{1A081717-BE30-42C0-8650-02D6C7D9D72C}" type="parTrans" cxnId="{4C5B570F-9750-4294-9372-CDC5C9E07C31}">
      <dgm:prSet/>
      <dgm:spPr/>
      <dgm:t>
        <a:bodyPr/>
        <a:lstStyle/>
        <a:p>
          <a:endParaRPr lang="ru-RU"/>
        </a:p>
      </dgm:t>
    </dgm:pt>
    <dgm:pt modelId="{2B8438B7-A027-42B6-81D3-F753E3F6755C}" type="sibTrans" cxnId="{4C5B570F-9750-4294-9372-CDC5C9E07C31}">
      <dgm:prSet/>
      <dgm:spPr/>
      <dgm:t>
        <a:bodyPr/>
        <a:lstStyle/>
        <a:p>
          <a:endParaRPr lang="ru-RU"/>
        </a:p>
      </dgm:t>
    </dgm:pt>
    <dgm:pt modelId="{13B45644-5CF6-48CB-BEBB-1721F17F3427}">
      <dgm:prSet phldrT="[Текст]" custT="1"/>
      <dgm:spPr/>
      <dgm:t>
        <a:bodyPr/>
        <a:lstStyle/>
        <a:p>
          <a:r>
            <a:rPr lang="ru-RU" sz="2800" b="1" dirty="0"/>
            <a:t>- ем- (-</a:t>
          </a:r>
          <a:r>
            <a:rPr lang="ru-RU" sz="2800" b="1" dirty="0" err="1"/>
            <a:t>ом</a:t>
          </a:r>
          <a:r>
            <a:rPr lang="ru-RU" sz="2800" b="1" dirty="0"/>
            <a:t>-)</a:t>
          </a:r>
        </a:p>
      </dgm:t>
    </dgm:pt>
    <dgm:pt modelId="{0C935AD9-DD6E-49BB-92E9-329EE9C77A6A}" type="parTrans" cxnId="{6547E2F7-8C41-4E33-9399-7390F9340D85}">
      <dgm:prSet/>
      <dgm:spPr/>
      <dgm:t>
        <a:bodyPr/>
        <a:lstStyle/>
        <a:p>
          <a:endParaRPr lang="ru-RU"/>
        </a:p>
      </dgm:t>
    </dgm:pt>
    <dgm:pt modelId="{9BFF1536-AF57-4968-A165-43696ECD0E21}" type="sibTrans" cxnId="{6547E2F7-8C41-4E33-9399-7390F9340D85}">
      <dgm:prSet/>
      <dgm:spPr/>
      <dgm:t>
        <a:bodyPr/>
        <a:lstStyle/>
        <a:p>
          <a:endParaRPr lang="ru-RU"/>
        </a:p>
      </dgm:t>
    </dgm:pt>
    <dgm:pt modelId="{0348A424-630A-4708-AF11-4C3DF18889FC}">
      <dgm:prSet phldrT="[Текст]"/>
      <dgm:spPr/>
      <dgm:t>
        <a:bodyPr/>
        <a:lstStyle/>
        <a:p>
          <a:r>
            <a:rPr lang="ru-RU" b="1" dirty="0"/>
            <a:t>образовано от глагола </a:t>
          </a:r>
          <a:r>
            <a:rPr lang="ru-RU" b="1" dirty="0">
              <a:solidFill>
                <a:srgbClr val="C00000"/>
              </a:solidFill>
            </a:rPr>
            <a:t>2 </a:t>
          </a:r>
          <a:r>
            <a:rPr lang="ru-RU" b="1" dirty="0" err="1">
              <a:solidFill>
                <a:srgbClr val="C00000"/>
              </a:solidFill>
            </a:rPr>
            <a:t>спр</a:t>
          </a:r>
          <a:endParaRPr lang="ru-RU" b="1" dirty="0">
            <a:solidFill>
              <a:srgbClr val="C00000"/>
            </a:solidFill>
          </a:endParaRPr>
        </a:p>
      </dgm:t>
    </dgm:pt>
    <dgm:pt modelId="{D7E213F8-62C2-4F19-BB5C-E47D0CECC8EE}" type="parTrans" cxnId="{EE55F466-7413-4768-82A9-4AC66EC0EF9F}">
      <dgm:prSet/>
      <dgm:spPr/>
      <dgm:t>
        <a:bodyPr/>
        <a:lstStyle/>
        <a:p>
          <a:endParaRPr lang="ru-RU"/>
        </a:p>
      </dgm:t>
    </dgm:pt>
    <dgm:pt modelId="{AB1D033C-600E-416C-B0E6-D4C182D5B409}" type="sibTrans" cxnId="{EE55F466-7413-4768-82A9-4AC66EC0EF9F}">
      <dgm:prSet/>
      <dgm:spPr/>
      <dgm:t>
        <a:bodyPr/>
        <a:lstStyle/>
        <a:p>
          <a:endParaRPr lang="ru-RU"/>
        </a:p>
      </dgm:t>
    </dgm:pt>
    <dgm:pt modelId="{6B8245FD-A73B-4B3C-AD1F-DCD5056FA129}">
      <dgm:prSet phldrT="[Текст]" custT="1"/>
      <dgm:spPr/>
      <dgm:t>
        <a:bodyPr/>
        <a:lstStyle/>
        <a:p>
          <a:r>
            <a:rPr lang="ru-RU" sz="2800" b="1" dirty="0"/>
            <a:t>- им-</a:t>
          </a:r>
        </a:p>
      </dgm:t>
    </dgm:pt>
    <dgm:pt modelId="{927C6486-EE1C-41D5-BEA9-F69D798D9457}" type="parTrans" cxnId="{7E31B205-0655-448A-AAAF-41A93B9CADFE}">
      <dgm:prSet/>
      <dgm:spPr/>
      <dgm:t>
        <a:bodyPr/>
        <a:lstStyle/>
        <a:p>
          <a:endParaRPr lang="ru-RU"/>
        </a:p>
      </dgm:t>
    </dgm:pt>
    <dgm:pt modelId="{CB03776F-952B-4AA9-BDA0-B76D2B77F1D3}" type="sibTrans" cxnId="{7E31B205-0655-448A-AAAF-41A93B9CADFE}">
      <dgm:prSet/>
      <dgm:spPr/>
      <dgm:t>
        <a:bodyPr/>
        <a:lstStyle/>
        <a:p>
          <a:endParaRPr lang="ru-RU"/>
        </a:p>
      </dgm:t>
    </dgm:pt>
    <dgm:pt modelId="{C092D97E-8124-40B0-A2E2-5843CC23ECF2}" type="pres">
      <dgm:prSet presAssocID="{354EFA93-8026-4182-B06B-E5ADB363EB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BC648D-9ED1-456A-B860-DD4AC2E54744}" type="pres">
      <dgm:prSet presAssocID="{B0ED1B68-CCDC-4E55-A938-5C511CCB9DD0}" presName="hierRoot1" presStyleCnt="0"/>
      <dgm:spPr/>
    </dgm:pt>
    <dgm:pt modelId="{D1D2BB35-BEA8-496E-ABE4-15B09000E5CD}" type="pres">
      <dgm:prSet presAssocID="{B0ED1B68-CCDC-4E55-A938-5C511CCB9DD0}" presName="composite" presStyleCnt="0"/>
      <dgm:spPr/>
    </dgm:pt>
    <dgm:pt modelId="{139C49E6-F57E-490A-A570-AD547D3E88B9}" type="pres">
      <dgm:prSet presAssocID="{B0ED1B68-CCDC-4E55-A938-5C511CCB9DD0}" presName="background" presStyleLbl="node0" presStyleIdx="0" presStyleCnt="1"/>
      <dgm:spPr/>
    </dgm:pt>
    <dgm:pt modelId="{A21E23F1-ED0E-4464-9E8C-0BE3D014A85D}" type="pres">
      <dgm:prSet presAssocID="{B0ED1B68-CCDC-4E55-A938-5C511CCB9DD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7D0E95-3461-4A45-BBE3-E874A5F78D22}" type="pres">
      <dgm:prSet presAssocID="{B0ED1B68-CCDC-4E55-A938-5C511CCB9DD0}" presName="hierChild2" presStyleCnt="0"/>
      <dgm:spPr/>
    </dgm:pt>
    <dgm:pt modelId="{7169A3FC-4D1D-4906-A780-B97B0ABDB61E}" type="pres">
      <dgm:prSet presAssocID="{1A081717-BE30-42C0-8650-02D6C7D9D72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F248A7C-E2F2-436F-85B2-632F9032785C}" type="pres">
      <dgm:prSet presAssocID="{9D2016B3-1A88-4E74-8F11-0234265CEFA7}" presName="hierRoot2" presStyleCnt="0"/>
      <dgm:spPr/>
    </dgm:pt>
    <dgm:pt modelId="{DBCC2DC4-7E4B-4626-B0E6-50F045C4DFEB}" type="pres">
      <dgm:prSet presAssocID="{9D2016B3-1A88-4E74-8F11-0234265CEFA7}" presName="composite2" presStyleCnt="0"/>
      <dgm:spPr/>
    </dgm:pt>
    <dgm:pt modelId="{EB57F054-40E1-4E44-9F4C-5D42118F7AEF}" type="pres">
      <dgm:prSet presAssocID="{9D2016B3-1A88-4E74-8F11-0234265CEFA7}" presName="background2" presStyleLbl="node2" presStyleIdx="0" presStyleCnt="2"/>
      <dgm:spPr/>
    </dgm:pt>
    <dgm:pt modelId="{C47493E8-2444-485C-93AF-9E55C4EB8630}" type="pres">
      <dgm:prSet presAssocID="{9D2016B3-1A88-4E74-8F11-0234265CEFA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7F8D77-AD82-42C4-8B56-43EE495D0A4F}" type="pres">
      <dgm:prSet presAssocID="{9D2016B3-1A88-4E74-8F11-0234265CEFA7}" presName="hierChild3" presStyleCnt="0"/>
      <dgm:spPr/>
    </dgm:pt>
    <dgm:pt modelId="{F2699B89-DC50-4099-9137-DE8865FEFB33}" type="pres">
      <dgm:prSet presAssocID="{0C935AD9-DD6E-49BB-92E9-329EE9C77A6A}" presName="Name17" presStyleLbl="parChTrans1D3" presStyleIdx="0" presStyleCnt="2"/>
      <dgm:spPr/>
      <dgm:t>
        <a:bodyPr/>
        <a:lstStyle/>
        <a:p>
          <a:endParaRPr lang="ru-RU"/>
        </a:p>
      </dgm:t>
    </dgm:pt>
    <dgm:pt modelId="{68E56583-A286-435D-AD30-42659004CA41}" type="pres">
      <dgm:prSet presAssocID="{13B45644-5CF6-48CB-BEBB-1721F17F3427}" presName="hierRoot3" presStyleCnt="0"/>
      <dgm:spPr/>
    </dgm:pt>
    <dgm:pt modelId="{599785D9-E7AF-4A65-A10C-72BC1BAEB8A7}" type="pres">
      <dgm:prSet presAssocID="{13B45644-5CF6-48CB-BEBB-1721F17F3427}" presName="composite3" presStyleCnt="0"/>
      <dgm:spPr/>
    </dgm:pt>
    <dgm:pt modelId="{523AD68A-0201-4970-AC23-1B8AF9B6682E}" type="pres">
      <dgm:prSet presAssocID="{13B45644-5CF6-48CB-BEBB-1721F17F3427}" presName="background3" presStyleLbl="node3" presStyleIdx="0" presStyleCnt="2"/>
      <dgm:spPr/>
    </dgm:pt>
    <dgm:pt modelId="{EBDB8537-2FDD-4888-9073-030CA0F1AC83}" type="pres">
      <dgm:prSet presAssocID="{13B45644-5CF6-48CB-BEBB-1721F17F3427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F4096D-4E91-452E-8D6F-AB2DAD55B0E9}" type="pres">
      <dgm:prSet presAssocID="{13B45644-5CF6-48CB-BEBB-1721F17F3427}" presName="hierChild4" presStyleCnt="0"/>
      <dgm:spPr/>
    </dgm:pt>
    <dgm:pt modelId="{F8EB0615-EF3D-4659-AB39-CDE1AD8BF0BA}" type="pres">
      <dgm:prSet presAssocID="{D7E213F8-62C2-4F19-BB5C-E47D0CECC8E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CD07A25-6557-49F0-8CE1-20C14C03B457}" type="pres">
      <dgm:prSet presAssocID="{0348A424-630A-4708-AF11-4C3DF18889FC}" presName="hierRoot2" presStyleCnt="0"/>
      <dgm:spPr/>
    </dgm:pt>
    <dgm:pt modelId="{0A1C46A5-97EC-4476-8A02-C5EB99289D08}" type="pres">
      <dgm:prSet presAssocID="{0348A424-630A-4708-AF11-4C3DF18889FC}" presName="composite2" presStyleCnt="0"/>
      <dgm:spPr/>
    </dgm:pt>
    <dgm:pt modelId="{925C20B6-349E-4346-9C46-8F8D1E20C606}" type="pres">
      <dgm:prSet presAssocID="{0348A424-630A-4708-AF11-4C3DF18889FC}" presName="background2" presStyleLbl="node2" presStyleIdx="1" presStyleCnt="2"/>
      <dgm:spPr/>
    </dgm:pt>
    <dgm:pt modelId="{2193BD9B-A795-4827-A80B-12EF7A609422}" type="pres">
      <dgm:prSet presAssocID="{0348A424-630A-4708-AF11-4C3DF18889F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2033FD-8303-49EF-8D84-A4AFC79A9B2F}" type="pres">
      <dgm:prSet presAssocID="{0348A424-630A-4708-AF11-4C3DF18889FC}" presName="hierChild3" presStyleCnt="0"/>
      <dgm:spPr/>
    </dgm:pt>
    <dgm:pt modelId="{603EFB03-A731-4F86-AF20-308C33A09818}" type="pres">
      <dgm:prSet presAssocID="{927C6486-EE1C-41D5-BEA9-F69D798D9457}" presName="Name17" presStyleLbl="parChTrans1D3" presStyleIdx="1" presStyleCnt="2"/>
      <dgm:spPr/>
      <dgm:t>
        <a:bodyPr/>
        <a:lstStyle/>
        <a:p>
          <a:endParaRPr lang="ru-RU"/>
        </a:p>
      </dgm:t>
    </dgm:pt>
    <dgm:pt modelId="{1B922D92-2061-46E6-B5E9-F45C5E67CA5C}" type="pres">
      <dgm:prSet presAssocID="{6B8245FD-A73B-4B3C-AD1F-DCD5056FA129}" presName="hierRoot3" presStyleCnt="0"/>
      <dgm:spPr/>
    </dgm:pt>
    <dgm:pt modelId="{477D80DA-DF47-432A-8CA8-03E3FDCDFAC3}" type="pres">
      <dgm:prSet presAssocID="{6B8245FD-A73B-4B3C-AD1F-DCD5056FA129}" presName="composite3" presStyleCnt="0"/>
      <dgm:spPr/>
    </dgm:pt>
    <dgm:pt modelId="{55F77A14-4BFA-4D4C-8EE8-F1E2B705E757}" type="pres">
      <dgm:prSet presAssocID="{6B8245FD-A73B-4B3C-AD1F-DCD5056FA129}" presName="background3" presStyleLbl="node3" presStyleIdx="1" presStyleCnt="2"/>
      <dgm:spPr/>
    </dgm:pt>
    <dgm:pt modelId="{68E2F0F2-53D5-41DD-9FA8-81EAD1066F4B}" type="pres">
      <dgm:prSet presAssocID="{6B8245FD-A73B-4B3C-AD1F-DCD5056FA129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AFA0F3-BC6C-4282-86B0-68150615876C}" type="pres">
      <dgm:prSet presAssocID="{6B8245FD-A73B-4B3C-AD1F-DCD5056FA129}" presName="hierChild4" presStyleCnt="0"/>
      <dgm:spPr/>
    </dgm:pt>
  </dgm:ptLst>
  <dgm:cxnLst>
    <dgm:cxn modelId="{6547E2F7-8C41-4E33-9399-7390F9340D85}" srcId="{9D2016B3-1A88-4E74-8F11-0234265CEFA7}" destId="{13B45644-5CF6-48CB-BEBB-1721F17F3427}" srcOrd="0" destOrd="0" parTransId="{0C935AD9-DD6E-49BB-92E9-329EE9C77A6A}" sibTransId="{9BFF1536-AF57-4968-A165-43696ECD0E21}"/>
    <dgm:cxn modelId="{E05CC554-12CA-4E63-899E-7B44229DD1F9}" srcId="{354EFA93-8026-4182-B06B-E5ADB363EBBC}" destId="{B0ED1B68-CCDC-4E55-A938-5C511CCB9DD0}" srcOrd="0" destOrd="0" parTransId="{A0F042FA-77B9-456F-90AD-E442F06C4EEF}" sibTransId="{93009E15-CD26-41DF-B587-CB8EDA1856CE}"/>
    <dgm:cxn modelId="{33701CD4-EF3F-4C80-B73C-4578CA88A769}" type="presOf" srcId="{1A081717-BE30-42C0-8650-02D6C7D9D72C}" destId="{7169A3FC-4D1D-4906-A780-B97B0ABDB61E}" srcOrd="0" destOrd="0" presId="urn:microsoft.com/office/officeart/2005/8/layout/hierarchy1"/>
    <dgm:cxn modelId="{43466009-AAAB-4F94-B073-69BB7F4A7422}" type="presOf" srcId="{0348A424-630A-4708-AF11-4C3DF18889FC}" destId="{2193BD9B-A795-4827-A80B-12EF7A609422}" srcOrd="0" destOrd="0" presId="urn:microsoft.com/office/officeart/2005/8/layout/hierarchy1"/>
    <dgm:cxn modelId="{EE55F466-7413-4768-82A9-4AC66EC0EF9F}" srcId="{B0ED1B68-CCDC-4E55-A938-5C511CCB9DD0}" destId="{0348A424-630A-4708-AF11-4C3DF18889FC}" srcOrd="1" destOrd="0" parTransId="{D7E213F8-62C2-4F19-BB5C-E47D0CECC8EE}" sibTransId="{AB1D033C-600E-416C-B0E6-D4C182D5B409}"/>
    <dgm:cxn modelId="{CD7F576D-AAF0-4ACD-BA30-3CAEFD09E7FC}" type="presOf" srcId="{0C935AD9-DD6E-49BB-92E9-329EE9C77A6A}" destId="{F2699B89-DC50-4099-9137-DE8865FEFB33}" srcOrd="0" destOrd="0" presId="urn:microsoft.com/office/officeart/2005/8/layout/hierarchy1"/>
    <dgm:cxn modelId="{28E91D8B-BF03-487E-BC2C-11469227D4D9}" type="presOf" srcId="{6B8245FD-A73B-4B3C-AD1F-DCD5056FA129}" destId="{68E2F0F2-53D5-41DD-9FA8-81EAD1066F4B}" srcOrd="0" destOrd="0" presId="urn:microsoft.com/office/officeart/2005/8/layout/hierarchy1"/>
    <dgm:cxn modelId="{C690E345-CC14-4B5F-955D-DC95FD801167}" type="presOf" srcId="{9D2016B3-1A88-4E74-8F11-0234265CEFA7}" destId="{C47493E8-2444-485C-93AF-9E55C4EB8630}" srcOrd="0" destOrd="0" presId="urn:microsoft.com/office/officeart/2005/8/layout/hierarchy1"/>
    <dgm:cxn modelId="{AC5D176F-736A-4AB7-8930-FB42C0B938E6}" type="presOf" srcId="{13B45644-5CF6-48CB-BEBB-1721F17F3427}" destId="{EBDB8537-2FDD-4888-9073-030CA0F1AC83}" srcOrd="0" destOrd="0" presId="urn:microsoft.com/office/officeart/2005/8/layout/hierarchy1"/>
    <dgm:cxn modelId="{7E31B205-0655-448A-AAAF-41A93B9CADFE}" srcId="{0348A424-630A-4708-AF11-4C3DF18889FC}" destId="{6B8245FD-A73B-4B3C-AD1F-DCD5056FA129}" srcOrd="0" destOrd="0" parTransId="{927C6486-EE1C-41D5-BEA9-F69D798D9457}" sibTransId="{CB03776F-952B-4AA9-BDA0-B76D2B77F1D3}"/>
    <dgm:cxn modelId="{4C5B570F-9750-4294-9372-CDC5C9E07C31}" srcId="{B0ED1B68-CCDC-4E55-A938-5C511CCB9DD0}" destId="{9D2016B3-1A88-4E74-8F11-0234265CEFA7}" srcOrd="0" destOrd="0" parTransId="{1A081717-BE30-42C0-8650-02D6C7D9D72C}" sibTransId="{2B8438B7-A027-42B6-81D3-F753E3F6755C}"/>
    <dgm:cxn modelId="{19A1D8C6-9931-4D3A-8867-BB5E05B080B5}" type="presOf" srcId="{D7E213F8-62C2-4F19-BB5C-E47D0CECC8EE}" destId="{F8EB0615-EF3D-4659-AB39-CDE1AD8BF0BA}" srcOrd="0" destOrd="0" presId="urn:microsoft.com/office/officeart/2005/8/layout/hierarchy1"/>
    <dgm:cxn modelId="{3E0A20B8-3DF6-4EBA-90F8-4940AAA78535}" type="presOf" srcId="{927C6486-EE1C-41D5-BEA9-F69D798D9457}" destId="{603EFB03-A731-4F86-AF20-308C33A09818}" srcOrd="0" destOrd="0" presId="urn:microsoft.com/office/officeart/2005/8/layout/hierarchy1"/>
    <dgm:cxn modelId="{56DF6C9F-41D0-47A5-B743-45879526CBB5}" type="presOf" srcId="{B0ED1B68-CCDC-4E55-A938-5C511CCB9DD0}" destId="{A21E23F1-ED0E-4464-9E8C-0BE3D014A85D}" srcOrd="0" destOrd="0" presId="urn:microsoft.com/office/officeart/2005/8/layout/hierarchy1"/>
    <dgm:cxn modelId="{82E0147C-96FB-4572-8412-8D615E665931}" type="presOf" srcId="{354EFA93-8026-4182-B06B-E5ADB363EBBC}" destId="{C092D97E-8124-40B0-A2E2-5843CC23ECF2}" srcOrd="0" destOrd="0" presId="urn:microsoft.com/office/officeart/2005/8/layout/hierarchy1"/>
    <dgm:cxn modelId="{2C631FF9-3BE8-4908-9956-9EF3992430CE}" type="presParOf" srcId="{C092D97E-8124-40B0-A2E2-5843CC23ECF2}" destId="{EFBC648D-9ED1-456A-B860-DD4AC2E54744}" srcOrd="0" destOrd="0" presId="urn:microsoft.com/office/officeart/2005/8/layout/hierarchy1"/>
    <dgm:cxn modelId="{15D9F8B4-C6A9-447E-BF4C-90C912390A12}" type="presParOf" srcId="{EFBC648D-9ED1-456A-B860-DD4AC2E54744}" destId="{D1D2BB35-BEA8-496E-ABE4-15B09000E5CD}" srcOrd="0" destOrd="0" presId="urn:microsoft.com/office/officeart/2005/8/layout/hierarchy1"/>
    <dgm:cxn modelId="{72B569E5-41D1-42B6-A3FC-2CFFB1B11337}" type="presParOf" srcId="{D1D2BB35-BEA8-496E-ABE4-15B09000E5CD}" destId="{139C49E6-F57E-490A-A570-AD547D3E88B9}" srcOrd="0" destOrd="0" presId="urn:microsoft.com/office/officeart/2005/8/layout/hierarchy1"/>
    <dgm:cxn modelId="{B4C85C4D-04BD-45C3-955C-95BD572B873C}" type="presParOf" srcId="{D1D2BB35-BEA8-496E-ABE4-15B09000E5CD}" destId="{A21E23F1-ED0E-4464-9E8C-0BE3D014A85D}" srcOrd="1" destOrd="0" presId="urn:microsoft.com/office/officeart/2005/8/layout/hierarchy1"/>
    <dgm:cxn modelId="{0F23B523-A37F-4C8E-8DB0-6D27CADA3C21}" type="presParOf" srcId="{EFBC648D-9ED1-456A-B860-DD4AC2E54744}" destId="{167D0E95-3461-4A45-BBE3-E874A5F78D22}" srcOrd="1" destOrd="0" presId="urn:microsoft.com/office/officeart/2005/8/layout/hierarchy1"/>
    <dgm:cxn modelId="{C9C7363F-6292-4DB2-988F-06A282ABA06C}" type="presParOf" srcId="{167D0E95-3461-4A45-BBE3-E874A5F78D22}" destId="{7169A3FC-4D1D-4906-A780-B97B0ABDB61E}" srcOrd="0" destOrd="0" presId="urn:microsoft.com/office/officeart/2005/8/layout/hierarchy1"/>
    <dgm:cxn modelId="{26A3930C-E29D-4AC7-9278-984F62B87085}" type="presParOf" srcId="{167D0E95-3461-4A45-BBE3-E874A5F78D22}" destId="{FF248A7C-E2F2-436F-85B2-632F9032785C}" srcOrd="1" destOrd="0" presId="urn:microsoft.com/office/officeart/2005/8/layout/hierarchy1"/>
    <dgm:cxn modelId="{397D3BC2-0942-40D5-85D4-45D2BF92EDB4}" type="presParOf" srcId="{FF248A7C-E2F2-436F-85B2-632F9032785C}" destId="{DBCC2DC4-7E4B-4626-B0E6-50F045C4DFEB}" srcOrd="0" destOrd="0" presId="urn:microsoft.com/office/officeart/2005/8/layout/hierarchy1"/>
    <dgm:cxn modelId="{BB71DC1B-84EA-4962-93F6-05726954EC7A}" type="presParOf" srcId="{DBCC2DC4-7E4B-4626-B0E6-50F045C4DFEB}" destId="{EB57F054-40E1-4E44-9F4C-5D42118F7AEF}" srcOrd="0" destOrd="0" presId="urn:microsoft.com/office/officeart/2005/8/layout/hierarchy1"/>
    <dgm:cxn modelId="{FE062E29-B75E-4D73-979E-5A4CCD3699C1}" type="presParOf" srcId="{DBCC2DC4-7E4B-4626-B0E6-50F045C4DFEB}" destId="{C47493E8-2444-485C-93AF-9E55C4EB8630}" srcOrd="1" destOrd="0" presId="urn:microsoft.com/office/officeart/2005/8/layout/hierarchy1"/>
    <dgm:cxn modelId="{D0E14030-A0C4-41FC-8B30-316D2E320FA7}" type="presParOf" srcId="{FF248A7C-E2F2-436F-85B2-632F9032785C}" destId="{1D7F8D77-AD82-42C4-8B56-43EE495D0A4F}" srcOrd="1" destOrd="0" presId="urn:microsoft.com/office/officeart/2005/8/layout/hierarchy1"/>
    <dgm:cxn modelId="{6FDB879F-4910-46B1-960E-C9AC28564471}" type="presParOf" srcId="{1D7F8D77-AD82-42C4-8B56-43EE495D0A4F}" destId="{F2699B89-DC50-4099-9137-DE8865FEFB33}" srcOrd="0" destOrd="0" presId="urn:microsoft.com/office/officeart/2005/8/layout/hierarchy1"/>
    <dgm:cxn modelId="{B07CBDA4-72F9-4F26-8BE4-72509D6C2597}" type="presParOf" srcId="{1D7F8D77-AD82-42C4-8B56-43EE495D0A4F}" destId="{68E56583-A286-435D-AD30-42659004CA41}" srcOrd="1" destOrd="0" presId="urn:microsoft.com/office/officeart/2005/8/layout/hierarchy1"/>
    <dgm:cxn modelId="{5A804E69-0001-4765-A260-F3A38FEE8CC2}" type="presParOf" srcId="{68E56583-A286-435D-AD30-42659004CA41}" destId="{599785D9-E7AF-4A65-A10C-72BC1BAEB8A7}" srcOrd="0" destOrd="0" presId="urn:microsoft.com/office/officeart/2005/8/layout/hierarchy1"/>
    <dgm:cxn modelId="{61D576C8-4D1E-4F47-90D4-A210F7F94B25}" type="presParOf" srcId="{599785D9-E7AF-4A65-A10C-72BC1BAEB8A7}" destId="{523AD68A-0201-4970-AC23-1B8AF9B6682E}" srcOrd="0" destOrd="0" presId="urn:microsoft.com/office/officeart/2005/8/layout/hierarchy1"/>
    <dgm:cxn modelId="{C5178A4F-6F19-4E93-98E8-0A78A17F6656}" type="presParOf" srcId="{599785D9-E7AF-4A65-A10C-72BC1BAEB8A7}" destId="{EBDB8537-2FDD-4888-9073-030CA0F1AC83}" srcOrd="1" destOrd="0" presId="urn:microsoft.com/office/officeart/2005/8/layout/hierarchy1"/>
    <dgm:cxn modelId="{C0F94412-8F2C-4489-B797-D1B1AE6F7D59}" type="presParOf" srcId="{68E56583-A286-435D-AD30-42659004CA41}" destId="{A0F4096D-4E91-452E-8D6F-AB2DAD55B0E9}" srcOrd="1" destOrd="0" presId="urn:microsoft.com/office/officeart/2005/8/layout/hierarchy1"/>
    <dgm:cxn modelId="{FC94154C-3730-4C45-A6D0-F73456E7A9BA}" type="presParOf" srcId="{167D0E95-3461-4A45-BBE3-E874A5F78D22}" destId="{F8EB0615-EF3D-4659-AB39-CDE1AD8BF0BA}" srcOrd="2" destOrd="0" presId="urn:microsoft.com/office/officeart/2005/8/layout/hierarchy1"/>
    <dgm:cxn modelId="{76EC4FEA-CC6B-4182-B6D7-335C32353DFD}" type="presParOf" srcId="{167D0E95-3461-4A45-BBE3-E874A5F78D22}" destId="{ACD07A25-6557-49F0-8CE1-20C14C03B457}" srcOrd="3" destOrd="0" presId="urn:microsoft.com/office/officeart/2005/8/layout/hierarchy1"/>
    <dgm:cxn modelId="{92269111-C3FF-448B-9AFC-CEF7F77CFA4D}" type="presParOf" srcId="{ACD07A25-6557-49F0-8CE1-20C14C03B457}" destId="{0A1C46A5-97EC-4476-8A02-C5EB99289D08}" srcOrd="0" destOrd="0" presId="urn:microsoft.com/office/officeart/2005/8/layout/hierarchy1"/>
    <dgm:cxn modelId="{C693BEEA-414B-4DEC-888B-7E8E29EF2B24}" type="presParOf" srcId="{0A1C46A5-97EC-4476-8A02-C5EB99289D08}" destId="{925C20B6-349E-4346-9C46-8F8D1E20C606}" srcOrd="0" destOrd="0" presId="urn:microsoft.com/office/officeart/2005/8/layout/hierarchy1"/>
    <dgm:cxn modelId="{CE99EEDB-89A9-4D4E-A27F-7249C85301F4}" type="presParOf" srcId="{0A1C46A5-97EC-4476-8A02-C5EB99289D08}" destId="{2193BD9B-A795-4827-A80B-12EF7A609422}" srcOrd="1" destOrd="0" presId="urn:microsoft.com/office/officeart/2005/8/layout/hierarchy1"/>
    <dgm:cxn modelId="{33F780C7-0C9E-4A0C-AF18-7E62D5BFDA6C}" type="presParOf" srcId="{ACD07A25-6557-49F0-8CE1-20C14C03B457}" destId="{F62033FD-8303-49EF-8D84-A4AFC79A9B2F}" srcOrd="1" destOrd="0" presId="urn:microsoft.com/office/officeart/2005/8/layout/hierarchy1"/>
    <dgm:cxn modelId="{52F39740-6CCB-494D-BB1C-3A7C0D0A8A5C}" type="presParOf" srcId="{F62033FD-8303-49EF-8D84-A4AFC79A9B2F}" destId="{603EFB03-A731-4F86-AF20-308C33A09818}" srcOrd="0" destOrd="0" presId="urn:microsoft.com/office/officeart/2005/8/layout/hierarchy1"/>
    <dgm:cxn modelId="{537EF7D7-B02A-43AB-9A6C-47733C4DCE35}" type="presParOf" srcId="{F62033FD-8303-49EF-8D84-A4AFC79A9B2F}" destId="{1B922D92-2061-46E6-B5E9-F45C5E67CA5C}" srcOrd="1" destOrd="0" presId="urn:microsoft.com/office/officeart/2005/8/layout/hierarchy1"/>
    <dgm:cxn modelId="{50F4B470-E149-4905-BA17-FA87CF3607F2}" type="presParOf" srcId="{1B922D92-2061-46E6-B5E9-F45C5E67CA5C}" destId="{477D80DA-DF47-432A-8CA8-03E3FDCDFAC3}" srcOrd="0" destOrd="0" presId="urn:microsoft.com/office/officeart/2005/8/layout/hierarchy1"/>
    <dgm:cxn modelId="{B4550E36-C947-406A-9EA5-C9DBFC90F52F}" type="presParOf" srcId="{477D80DA-DF47-432A-8CA8-03E3FDCDFAC3}" destId="{55F77A14-4BFA-4D4C-8EE8-F1E2B705E757}" srcOrd="0" destOrd="0" presId="urn:microsoft.com/office/officeart/2005/8/layout/hierarchy1"/>
    <dgm:cxn modelId="{5118D334-A524-4480-9099-9CDD0F1CD9A1}" type="presParOf" srcId="{477D80DA-DF47-432A-8CA8-03E3FDCDFAC3}" destId="{68E2F0F2-53D5-41DD-9FA8-81EAD1066F4B}" srcOrd="1" destOrd="0" presId="urn:microsoft.com/office/officeart/2005/8/layout/hierarchy1"/>
    <dgm:cxn modelId="{F295514F-8129-467C-AFD8-368E3850A38D}" type="presParOf" srcId="{1B922D92-2061-46E6-B5E9-F45C5E67CA5C}" destId="{BCAFA0F3-BC6C-4282-86B0-6815061587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31294-738E-4771-9C16-F71002BD780E}">
      <dsp:nvSpPr>
        <dsp:cNvPr id="0" name=""/>
        <dsp:cNvSpPr/>
      </dsp:nvSpPr>
      <dsp:spPr>
        <a:xfrm>
          <a:off x="1383" y="971140"/>
          <a:ext cx="1834381" cy="18343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основа переходного глагола несовершенного  вида</a:t>
          </a:r>
        </a:p>
      </dsp:txBody>
      <dsp:txXfrm>
        <a:off x="270022" y="1239779"/>
        <a:ext cx="1297103" cy="1297103"/>
      </dsp:txXfrm>
    </dsp:sp>
    <dsp:sp modelId="{EE8E4FB9-BC43-48E7-8A9C-DE7C79303B9B}">
      <dsp:nvSpPr>
        <dsp:cNvPr id="0" name=""/>
        <dsp:cNvSpPr/>
      </dsp:nvSpPr>
      <dsp:spPr>
        <a:xfrm>
          <a:off x="1984716" y="1356360"/>
          <a:ext cx="1063941" cy="1063941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125741" y="1763211"/>
        <a:ext cx="781891" cy="250239"/>
      </dsp:txXfrm>
    </dsp:sp>
    <dsp:sp modelId="{121E82B4-CC67-48F2-861C-D8F4E393202D}">
      <dsp:nvSpPr>
        <dsp:cNvPr id="0" name=""/>
        <dsp:cNvSpPr/>
      </dsp:nvSpPr>
      <dsp:spPr>
        <a:xfrm>
          <a:off x="3197609" y="971140"/>
          <a:ext cx="1834381" cy="18343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-ем-(-</a:t>
          </a:r>
          <a:r>
            <a:rPr lang="ru-RU" sz="2000" kern="1200" dirty="0" err="1"/>
            <a:t>ом</a:t>
          </a:r>
          <a:r>
            <a:rPr lang="ru-RU" sz="2000" kern="1200" dirty="0"/>
            <a:t>-)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-им-</a:t>
          </a:r>
        </a:p>
      </dsp:txBody>
      <dsp:txXfrm>
        <a:off x="3466248" y="1239779"/>
        <a:ext cx="1297103" cy="1297103"/>
      </dsp:txXfrm>
    </dsp:sp>
    <dsp:sp modelId="{901C3DDD-6A6B-4D9F-8A5A-2703221FCB37}">
      <dsp:nvSpPr>
        <dsp:cNvPr id="0" name=""/>
        <dsp:cNvSpPr/>
      </dsp:nvSpPr>
      <dsp:spPr>
        <a:xfrm>
          <a:off x="5180942" y="1356360"/>
          <a:ext cx="1063941" cy="1063941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/>
        </a:p>
      </dsp:txBody>
      <dsp:txXfrm>
        <a:off x="5321967" y="1575532"/>
        <a:ext cx="781891" cy="625597"/>
      </dsp:txXfrm>
    </dsp:sp>
    <dsp:sp modelId="{0B5CCC4D-E2B1-4837-B609-5C717B095440}">
      <dsp:nvSpPr>
        <dsp:cNvPr id="0" name=""/>
        <dsp:cNvSpPr/>
      </dsp:nvSpPr>
      <dsp:spPr>
        <a:xfrm>
          <a:off x="6393835" y="971140"/>
          <a:ext cx="1834381" cy="18343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Страдательное причастие настоящего времени</a:t>
          </a:r>
        </a:p>
      </dsp:txBody>
      <dsp:txXfrm>
        <a:off x="6662474" y="1239779"/>
        <a:ext cx="1297103" cy="1297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60F72-F593-44A8-9973-6BC9CBBD4310}">
      <dsp:nvSpPr>
        <dsp:cNvPr id="0" name=""/>
        <dsp:cNvSpPr/>
      </dsp:nvSpPr>
      <dsp:spPr>
        <a:xfrm>
          <a:off x="2243" y="123071"/>
          <a:ext cx="2133883" cy="20581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Изуча</a:t>
          </a:r>
          <a:r>
            <a:rPr lang="ru-RU" sz="2800" kern="1200" dirty="0" smtClean="0"/>
            <a:t>(</a:t>
          </a:r>
          <a:r>
            <a:rPr lang="ru-RU" sz="2800" kern="1200" dirty="0" err="1" smtClean="0"/>
            <a:t>ть</a:t>
          </a:r>
          <a:r>
            <a:rPr lang="ru-RU" sz="2800" kern="1200" dirty="0" smtClean="0"/>
            <a:t>)</a:t>
          </a:r>
          <a:endParaRPr lang="ru-RU" sz="2800" kern="1200" dirty="0"/>
        </a:p>
      </dsp:txBody>
      <dsp:txXfrm>
        <a:off x="314743" y="424475"/>
        <a:ext cx="1508883" cy="1455304"/>
      </dsp:txXfrm>
    </dsp:sp>
    <dsp:sp modelId="{28D1A1B4-1BC7-4015-A498-11614674CEBA}">
      <dsp:nvSpPr>
        <dsp:cNvPr id="0" name=""/>
        <dsp:cNvSpPr/>
      </dsp:nvSpPr>
      <dsp:spPr>
        <a:xfrm>
          <a:off x="2240198" y="780447"/>
          <a:ext cx="743361" cy="743361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338731" y="1064708"/>
        <a:ext cx="546295" cy="174839"/>
      </dsp:txXfrm>
    </dsp:sp>
    <dsp:sp modelId="{9EC02DFB-0578-4377-81FE-9E446BAF8A18}">
      <dsp:nvSpPr>
        <dsp:cNvPr id="0" name=""/>
        <dsp:cNvSpPr/>
      </dsp:nvSpPr>
      <dsp:spPr>
        <a:xfrm>
          <a:off x="3087630" y="511298"/>
          <a:ext cx="1281658" cy="12816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-ем-</a:t>
          </a:r>
          <a:endParaRPr lang="ru-RU" sz="2800" b="1" kern="1200" dirty="0"/>
        </a:p>
      </dsp:txBody>
      <dsp:txXfrm>
        <a:off x="3275324" y="698992"/>
        <a:ext cx="906270" cy="906270"/>
      </dsp:txXfrm>
    </dsp:sp>
    <dsp:sp modelId="{01D02D0F-8BCF-4F3B-B644-EDC429B51690}">
      <dsp:nvSpPr>
        <dsp:cNvPr id="0" name=""/>
        <dsp:cNvSpPr/>
      </dsp:nvSpPr>
      <dsp:spPr>
        <a:xfrm>
          <a:off x="4473358" y="780447"/>
          <a:ext cx="743361" cy="743361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4571891" y="933579"/>
        <a:ext cx="546295" cy="437097"/>
      </dsp:txXfrm>
    </dsp:sp>
    <dsp:sp modelId="{5EEDFA33-FC2F-4609-BFFB-B163CFF94B0B}">
      <dsp:nvSpPr>
        <dsp:cNvPr id="0" name=""/>
        <dsp:cNvSpPr/>
      </dsp:nvSpPr>
      <dsp:spPr>
        <a:xfrm>
          <a:off x="5323035" y="132985"/>
          <a:ext cx="2165796" cy="20382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изуча</a:t>
          </a:r>
          <a:r>
            <a:rPr lang="ru-RU" sz="2000" b="1" i="1" kern="1200" dirty="0" smtClean="0"/>
            <a:t>ем</a:t>
          </a:r>
          <a:r>
            <a:rPr lang="ru-RU" sz="2000" b="1" kern="1200" dirty="0" smtClean="0"/>
            <a:t>ый</a:t>
          </a:r>
          <a:endParaRPr lang="ru-RU" sz="2000" b="1" kern="1200" dirty="0"/>
        </a:p>
      </dsp:txBody>
      <dsp:txXfrm>
        <a:off x="5640208" y="431485"/>
        <a:ext cx="1531450" cy="14412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60F72-F593-44A8-9973-6BC9CBBD4310}">
      <dsp:nvSpPr>
        <dsp:cNvPr id="0" name=""/>
        <dsp:cNvSpPr/>
      </dsp:nvSpPr>
      <dsp:spPr>
        <a:xfrm>
          <a:off x="2120" y="398749"/>
          <a:ext cx="2321582" cy="21548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Виде</a:t>
          </a:r>
          <a:r>
            <a:rPr lang="ru-RU" sz="2800" kern="1200" dirty="0" smtClean="0"/>
            <a:t>(</a:t>
          </a:r>
          <a:r>
            <a:rPr lang="ru-RU" sz="2800" kern="1200" dirty="0" err="1" smtClean="0"/>
            <a:t>ть</a:t>
          </a:r>
          <a:r>
            <a:rPr lang="ru-RU" sz="2800" kern="1200" dirty="0" smtClean="0"/>
            <a:t>)</a:t>
          </a:r>
          <a:endParaRPr lang="ru-RU" sz="2800" kern="1200" dirty="0"/>
        </a:p>
      </dsp:txBody>
      <dsp:txXfrm>
        <a:off x="342108" y="714316"/>
        <a:ext cx="1641606" cy="1523695"/>
      </dsp:txXfrm>
    </dsp:sp>
    <dsp:sp modelId="{28D1A1B4-1BC7-4015-A498-11614674CEBA}">
      <dsp:nvSpPr>
        <dsp:cNvPr id="0" name=""/>
        <dsp:cNvSpPr/>
      </dsp:nvSpPr>
      <dsp:spPr>
        <a:xfrm>
          <a:off x="2421921" y="1125385"/>
          <a:ext cx="701556" cy="701556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514912" y="1393660"/>
        <a:ext cx="515574" cy="165006"/>
      </dsp:txXfrm>
    </dsp:sp>
    <dsp:sp modelId="{9EC02DFB-0578-4377-81FE-9E446BAF8A18}">
      <dsp:nvSpPr>
        <dsp:cNvPr id="0" name=""/>
        <dsp:cNvSpPr/>
      </dsp:nvSpPr>
      <dsp:spPr>
        <a:xfrm>
          <a:off x="3221695" y="871374"/>
          <a:ext cx="1209579" cy="12095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</a:t>
          </a:r>
          <a:r>
            <a:rPr lang="ru-RU" sz="2400" b="1" kern="1200" dirty="0" smtClean="0"/>
            <a:t>им-</a:t>
          </a:r>
          <a:endParaRPr lang="ru-RU" sz="2400" b="1" kern="1200" dirty="0"/>
        </a:p>
      </dsp:txBody>
      <dsp:txXfrm>
        <a:off x="3398834" y="1048513"/>
        <a:ext cx="855301" cy="855301"/>
      </dsp:txXfrm>
    </dsp:sp>
    <dsp:sp modelId="{01D02D0F-8BCF-4F3B-B644-EDC429B51690}">
      <dsp:nvSpPr>
        <dsp:cNvPr id="0" name=""/>
        <dsp:cNvSpPr/>
      </dsp:nvSpPr>
      <dsp:spPr>
        <a:xfrm>
          <a:off x="4529492" y="1125385"/>
          <a:ext cx="701556" cy="701556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4622483" y="1269906"/>
        <a:ext cx="515574" cy="412514"/>
      </dsp:txXfrm>
    </dsp:sp>
    <dsp:sp modelId="{5EEDFA33-FC2F-4609-BFFB-B163CFF94B0B}">
      <dsp:nvSpPr>
        <dsp:cNvPr id="0" name=""/>
        <dsp:cNvSpPr/>
      </dsp:nvSpPr>
      <dsp:spPr>
        <a:xfrm>
          <a:off x="5329266" y="508215"/>
          <a:ext cx="2085436" cy="19358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вид</a:t>
          </a:r>
          <a:r>
            <a:rPr lang="ru-RU" sz="2400" b="1" i="1" kern="1200" dirty="0" smtClean="0"/>
            <a:t>им</a:t>
          </a:r>
          <a:r>
            <a:rPr lang="ru-RU" sz="2400" b="1" kern="1200" dirty="0" smtClean="0"/>
            <a:t>ый</a:t>
          </a:r>
          <a:endParaRPr lang="ru-RU" sz="2400" b="1" kern="1200" dirty="0"/>
        </a:p>
      </dsp:txBody>
      <dsp:txXfrm>
        <a:off x="5634671" y="791720"/>
        <a:ext cx="1474626" cy="1368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EFB03-A731-4F86-AF20-308C33A09818}">
      <dsp:nvSpPr>
        <dsp:cNvPr id="0" name=""/>
        <dsp:cNvSpPr/>
      </dsp:nvSpPr>
      <dsp:spPr>
        <a:xfrm>
          <a:off x="5262532" y="3357421"/>
          <a:ext cx="91440" cy="624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47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B0615-EF3D-4659-AB39-CDE1AD8BF0BA}">
      <dsp:nvSpPr>
        <dsp:cNvPr id="0" name=""/>
        <dsp:cNvSpPr/>
      </dsp:nvSpPr>
      <dsp:spPr>
        <a:xfrm>
          <a:off x="3995454" y="1368532"/>
          <a:ext cx="1312798" cy="624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764"/>
              </a:lnTo>
              <a:lnTo>
                <a:pt x="1312798" y="425764"/>
              </a:lnTo>
              <a:lnTo>
                <a:pt x="1312798" y="6247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99B89-DC50-4099-9137-DE8865FEFB33}">
      <dsp:nvSpPr>
        <dsp:cNvPr id="0" name=""/>
        <dsp:cNvSpPr/>
      </dsp:nvSpPr>
      <dsp:spPr>
        <a:xfrm>
          <a:off x="2636936" y="3357421"/>
          <a:ext cx="91440" cy="624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47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9A3FC-4D1D-4906-A780-B97B0ABDB61E}">
      <dsp:nvSpPr>
        <dsp:cNvPr id="0" name=""/>
        <dsp:cNvSpPr/>
      </dsp:nvSpPr>
      <dsp:spPr>
        <a:xfrm>
          <a:off x="2682656" y="1368532"/>
          <a:ext cx="1312798" cy="624772"/>
        </a:xfrm>
        <a:custGeom>
          <a:avLst/>
          <a:gdLst/>
          <a:ahLst/>
          <a:cxnLst/>
          <a:rect l="0" t="0" r="0" b="0"/>
          <a:pathLst>
            <a:path>
              <a:moveTo>
                <a:pt x="1312798" y="0"/>
              </a:moveTo>
              <a:lnTo>
                <a:pt x="1312798" y="425764"/>
              </a:lnTo>
              <a:lnTo>
                <a:pt x="0" y="425764"/>
              </a:lnTo>
              <a:lnTo>
                <a:pt x="0" y="6247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C49E6-F57E-490A-A570-AD547D3E88B9}">
      <dsp:nvSpPr>
        <dsp:cNvPr id="0" name=""/>
        <dsp:cNvSpPr/>
      </dsp:nvSpPr>
      <dsp:spPr>
        <a:xfrm>
          <a:off x="2921347" y="4416"/>
          <a:ext cx="2148214" cy="1364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21E23F1-ED0E-4464-9E8C-0BE3D014A85D}">
      <dsp:nvSpPr>
        <dsp:cNvPr id="0" name=""/>
        <dsp:cNvSpPr/>
      </dsp:nvSpPr>
      <dsp:spPr>
        <a:xfrm>
          <a:off x="3160037" y="231172"/>
          <a:ext cx="2148214" cy="1364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Страдательное причастие настоящего времени</a:t>
          </a:r>
        </a:p>
      </dsp:txBody>
      <dsp:txXfrm>
        <a:off x="3199991" y="271126"/>
        <a:ext cx="2068306" cy="1284208"/>
      </dsp:txXfrm>
    </dsp:sp>
    <dsp:sp modelId="{EB57F054-40E1-4E44-9F4C-5D42118F7AEF}">
      <dsp:nvSpPr>
        <dsp:cNvPr id="0" name=""/>
        <dsp:cNvSpPr/>
      </dsp:nvSpPr>
      <dsp:spPr>
        <a:xfrm>
          <a:off x="1608549" y="1993305"/>
          <a:ext cx="2148214" cy="1364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47493E8-2444-485C-93AF-9E55C4EB8630}">
      <dsp:nvSpPr>
        <dsp:cNvPr id="0" name=""/>
        <dsp:cNvSpPr/>
      </dsp:nvSpPr>
      <dsp:spPr>
        <a:xfrm>
          <a:off x="1847239" y="2220061"/>
          <a:ext cx="2148214" cy="1364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образовано от глагола </a:t>
          </a:r>
          <a:r>
            <a:rPr lang="ru-RU" sz="2000" b="1" kern="1200" dirty="0">
              <a:solidFill>
                <a:srgbClr val="C00000"/>
              </a:solidFill>
            </a:rPr>
            <a:t>1 </a:t>
          </a:r>
          <a:r>
            <a:rPr lang="ru-RU" sz="2000" b="1" kern="1200" dirty="0" err="1">
              <a:solidFill>
                <a:srgbClr val="C00000"/>
              </a:solidFill>
            </a:rPr>
            <a:t>спр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1887193" y="2260015"/>
        <a:ext cx="2068306" cy="1284208"/>
      </dsp:txXfrm>
    </dsp:sp>
    <dsp:sp modelId="{523AD68A-0201-4970-AC23-1B8AF9B6682E}">
      <dsp:nvSpPr>
        <dsp:cNvPr id="0" name=""/>
        <dsp:cNvSpPr/>
      </dsp:nvSpPr>
      <dsp:spPr>
        <a:xfrm>
          <a:off x="1608549" y="3982194"/>
          <a:ext cx="2148214" cy="1364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BDB8537-2FDD-4888-9073-030CA0F1AC83}">
      <dsp:nvSpPr>
        <dsp:cNvPr id="0" name=""/>
        <dsp:cNvSpPr/>
      </dsp:nvSpPr>
      <dsp:spPr>
        <a:xfrm>
          <a:off x="1847239" y="4208950"/>
          <a:ext cx="2148214" cy="1364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- ем- (-</a:t>
          </a:r>
          <a:r>
            <a:rPr lang="ru-RU" sz="2800" b="1" kern="1200" dirty="0" err="1"/>
            <a:t>ом</a:t>
          </a:r>
          <a:r>
            <a:rPr lang="ru-RU" sz="2800" b="1" kern="1200" dirty="0"/>
            <a:t>-)</a:t>
          </a:r>
        </a:p>
      </dsp:txBody>
      <dsp:txXfrm>
        <a:off x="1887193" y="4248904"/>
        <a:ext cx="2068306" cy="1284208"/>
      </dsp:txXfrm>
    </dsp:sp>
    <dsp:sp modelId="{925C20B6-349E-4346-9C46-8F8D1E20C606}">
      <dsp:nvSpPr>
        <dsp:cNvPr id="0" name=""/>
        <dsp:cNvSpPr/>
      </dsp:nvSpPr>
      <dsp:spPr>
        <a:xfrm>
          <a:off x="4234145" y="1993305"/>
          <a:ext cx="2148214" cy="1364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93BD9B-A795-4827-A80B-12EF7A609422}">
      <dsp:nvSpPr>
        <dsp:cNvPr id="0" name=""/>
        <dsp:cNvSpPr/>
      </dsp:nvSpPr>
      <dsp:spPr>
        <a:xfrm>
          <a:off x="4472835" y="2220061"/>
          <a:ext cx="2148214" cy="1364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образовано от глагола </a:t>
          </a:r>
          <a:r>
            <a:rPr lang="ru-RU" sz="2000" b="1" kern="1200" dirty="0">
              <a:solidFill>
                <a:srgbClr val="C00000"/>
              </a:solidFill>
            </a:rPr>
            <a:t>2 </a:t>
          </a:r>
          <a:r>
            <a:rPr lang="ru-RU" sz="2000" b="1" kern="1200" dirty="0" err="1">
              <a:solidFill>
                <a:srgbClr val="C00000"/>
              </a:solidFill>
            </a:rPr>
            <a:t>спр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4512789" y="2260015"/>
        <a:ext cx="2068306" cy="1284208"/>
      </dsp:txXfrm>
    </dsp:sp>
    <dsp:sp modelId="{55F77A14-4BFA-4D4C-8EE8-F1E2B705E757}">
      <dsp:nvSpPr>
        <dsp:cNvPr id="0" name=""/>
        <dsp:cNvSpPr/>
      </dsp:nvSpPr>
      <dsp:spPr>
        <a:xfrm>
          <a:off x="4234145" y="3982194"/>
          <a:ext cx="2148214" cy="1364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8E2F0F2-53D5-41DD-9FA8-81EAD1066F4B}">
      <dsp:nvSpPr>
        <dsp:cNvPr id="0" name=""/>
        <dsp:cNvSpPr/>
      </dsp:nvSpPr>
      <dsp:spPr>
        <a:xfrm>
          <a:off x="4472835" y="4208950"/>
          <a:ext cx="2148214" cy="1364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/>
            <a:t>- им-</a:t>
          </a:r>
        </a:p>
      </dsp:txBody>
      <dsp:txXfrm>
        <a:off x="4512789" y="4248904"/>
        <a:ext cx="2068306" cy="1284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8B228-0276-4AC8-B48B-7CE90CA12493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4F537-6585-45C7-BBA0-36247F084D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49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4F537-6585-45C7-BBA0-36247F084D0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4F537-6585-45C7-BBA0-36247F084D0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4F537-6585-45C7-BBA0-36247F084D0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4F537-6585-45C7-BBA0-36247F084D0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4F537-6585-45C7-BBA0-36247F084D0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4F537-6585-45C7-BBA0-36247F084D0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4F537-6585-45C7-BBA0-36247F084D0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4F537-6585-45C7-BBA0-36247F084D0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4F537-6585-45C7-BBA0-36247F084D0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BD25D-383A-457D-9651-63519721BB6E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459BA-AAEF-4DDB-9AE2-52E76BDC0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Autofit/>
          </a:bodyPr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Страдательные причастия настоящего времени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99592" y="555603"/>
            <a:ext cx="731323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</a:t>
            </a:r>
            <a:r>
              <a:rPr kumimoji="0" lang="ru-RU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образования страдательных причастий настоящего времени,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формирование навыка написания гласных в суффиксах страдательных причастий настоящего времени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841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Разминка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«Переходные и непереходные глаголы» 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изучать, изучить, играть, висеть, таять, читать, заменять, бежать, переносить, сказать, создать, разорвать, видеть.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404664"/>
          <a:ext cx="7344816" cy="56886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72408"/>
                <a:gridCol w="3672408"/>
              </a:tblGrid>
              <a:tr h="65811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переходные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непереходные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305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Изучать–несов.вид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Играть –несов.в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Читать – несов. вид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Заменять – несов. вид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переносить - несов.вид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сказать</a:t>
                      </a:r>
                      <a:r>
                        <a:rPr lang="ru-RU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 сов. вид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Создать - сов. вид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Разорвать - сов. вид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</a:rPr>
                        <a:t>Видеть – несов. вид.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изучить –  сов. вид</a:t>
                      </a:r>
                    </a:p>
                    <a:p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Висеть – несов. вид</a:t>
                      </a:r>
                    </a:p>
                    <a:p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Таять - несов.вид</a:t>
                      </a:r>
                    </a:p>
                    <a:p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Бежать</a:t>
                      </a:r>
                      <a:r>
                        <a:rPr lang="ru-RU" sz="28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rgbClr val="7030A0"/>
                          </a:solidFill>
                        </a:rPr>
                        <a:t> – несов.в</a:t>
                      </a:r>
                      <a:endParaRPr lang="ru-RU" sz="2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образования страдательных причастий настоящего времени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349500"/>
          <a:ext cx="8229600" cy="377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B31294-738E-4771-9C16-F71002BD7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0B31294-738E-4771-9C16-F71002BD78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8E4FB9-BC43-48E7-8A9C-DE7C79303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E8E4FB9-BC43-48E7-8A9C-DE7C79303B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1E82B4-CC67-48F2-861C-D8F4E3932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21E82B4-CC67-48F2-861C-D8F4E3932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1C3DDD-6A6B-4D9F-8A5A-2703221FC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901C3DDD-6A6B-4D9F-8A5A-2703221FC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5CCC4D-E2B1-4837-B609-5C717B095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0B5CCC4D-E2B1-4837-B609-5C717B095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899592" y="404664"/>
          <a:ext cx="7488832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899592" y="3068960"/>
          <a:ext cx="7416824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560F72-F593-44A8-9973-6BC9CBBD4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C8560F72-F593-44A8-9973-6BC9CBBD4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D1A1B4-1BC7-4015-A498-11614674C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28D1A1B4-1BC7-4015-A498-11614674C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C02DFB-0578-4377-81FE-9E446BAF8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graphicEl>
                                              <a:dgm id="{9EC02DFB-0578-4377-81FE-9E446BAF8A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D02D0F-8BCF-4F3B-B644-EDC429B51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graphicEl>
                                              <a:dgm id="{01D02D0F-8BCF-4F3B-B644-EDC429B51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EDFA33-FC2F-4609-BFFB-B163CFF94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graphicEl>
                                              <a:dgm id="{5EEDFA33-FC2F-4609-BFFB-B163CFF94B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560F72-F593-44A8-9973-6BC9CBBD4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8560F72-F593-44A8-9973-6BC9CBBD4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D1A1B4-1BC7-4015-A498-11614674C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28D1A1B4-1BC7-4015-A498-11614674C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C02DFB-0578-4377-81FE-9E446BAF8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9EC02DFB-0578-4377-81FE-9E446BAF8A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D02D0F-8BCF-4F3B-B644-EDC429B51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01D02D0F-8BCF-4F3B-B644-EDC429B51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EDFA33-FC2F-4609-BFFB-B163CFF94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5EEDFA33-FC2F-4609-BFFB-B163CFF94B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9C49E6-F57E-490A-A570-AD547D3E8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139C49E6-F57E-490A-A570-AD547D3E8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1E23F1-ED0E-4464-9E8C-0BE3D014A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A21E23F1-ED0E-4464-9E8C-0BE3D014A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69A3FC-4D1D-4906-A780-B97B0ABDB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7169A3FC-4D1D-4906-A780-B97B0ABDB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57F054-40E1-4E44-9F4C-5D42118F7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EB57F054-40E1-4E44-9F4C-5D42118F7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7493E8-2444-485C-93AF-9E55C4EB8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C47493E8-2444-485C-93AF-9E55C4EB86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699B89-DC50-4099-9137-DE8865FEFB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F2699B89-DC50-4099-9137-DE8865FEFB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3AD68A-0201-4970-AC23-1B8AF9B66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523AD68A-0201-4970-AC23-1B8AF9B66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DB8537-2FDD-4888-9073-030CA0F1AC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EBDB8537-2FDD-4888-9073-030CA0F1AC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EB0615-EF3D-4659-AB39-CDE1AD8BF0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F8EB0615-EF3D-4659-AB39-CDE1AD8BF0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5C20B6-349E-4346-9C46-8F8D1E20C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4">
                                            <p:graphicEl>
                                              <a:dgm id="{925C20B6-349E-4346-9C46-8F8D1E20C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93BD9B-A795-4827-A80B-12EF7A609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2193BD9B-A795-4827-A80B-12EF7A6094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3EFB03-A731-4F86-AF20-308C33A09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603EFB03-A731-4F86-AF20-308C33A098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F77A14-4BFA-4D4C-8EE8-F1E2B705E7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55F77A14-4BFA-4D4C-8EE8-F1E2B705E7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E2F0F2-53D5-41DD-9FA8-81EAD1066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4">
                                            <p:graphicEl>
                                              <a:dgm id="{68E2F0F2-53D5-41DD-9FA8-81EAD1066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83568" y="534885"/>
            <a:ext cx="777686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данных глаголов образуйте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страдательные причастия настоящего времени: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Слышать, включать, вводить, подключать, подсоединять, внушать, вселять, вливать, завлекать, втягивать, вносить.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39552" y="-116923"/>
            <a:ext cx="806489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Образец: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Воды, омывающие острова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острова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омываемые водами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возвраща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щий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книгу; строители,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восстанавлива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щие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здание; люди,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возрожда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щие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город; собеседники, возобновляя..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щие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разговор; вода,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враща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щая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турбины; хирург,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опериру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щий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больного; разведчик, выполняя..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щий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задание.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264</Words>
  <Application>Microsoft Office PowerPoint</Application>
  <PresentationFormat>Экран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Страдательные причастия настоящего времени</vt:lpstr>
      <vt:lpstr>Презентация PowerPoint</vt:lpstr>
      <vt:lpstr>Разминка  «Переходные и непереходные глаголы»  </vt:lpstr>
      <vt:lpstr>Презентация PowerPoint</vt:lpstr>
      <vt:lpstr>Формула образования страдательных причастий настоящего времени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Страдательные причастия настоящего времени</dc:title>
  <dc:creator>111</dc:creator>
  <cp:lastModifiedBy>111</cp:lastModifiedBy>
  <cp:revision>13</cp:revision>
  <dcterms:created xsi:type="dcterms:W3CDTF">2011-10-23T11:19:52Z</dcterms:created>
  <dcterms:modified xsi:type="dcterms:W3CDTF">2012-01-15T00:43:46Z</dcterms:modified>
</cp:coreProperties>
</file>