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13" autoAdjust="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ПРЯМАЯ И ОБРАТНАЯ ПРОПОРЦИОНАЛЬНЫЕ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ЗАВИСИМОСТИ. 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РЕШЕНИЕ ЗАДАЧ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ru-RU" b="1" i="1" dirty="0" smtClean="0">
                <a:solidFill>
                  <a:srgbClr val="002060"/>
                </a:solidFill>
              </a:rPr>
              <a:t>Харитонова Вера Петровна, учитель математики ГБОУ СОШ №1338 с углубленным изучением английского языка</a:t>
            </a:r>
            <a:endParaRPr lang="ru-RU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Цена товара повысилась с 5,2тыс. рублей до 5,33 тыс. рублей. На сколько процентов повысилась цена товара?</a:t>
            </a:r>
            <a:endParaRPr lang="ru-RU" sz="4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ЗАДАЧА </a:t>
            </a:r>
            <a:r>
              <a:rPr lang="ru-RU" sz="6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№5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939336" cy="4525963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5,2 т.р. – 100%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5,33 т.р. –  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%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Зависимость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прямо пропорциональная.</a:t>
            </a:r>
          </a:p>
          <a:p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Значит:    </a:t>
            </a:r>
            <a:endParaRPr lang="ru-RU" sz="3600" dirty="0" smtClean="0"/>
          </a:p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66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3059832" y="3501008"/>
          <a:ext cx="4968553" cy="2880319"/>
        </p:xfrm>
        <a:graphic>
          <a:graphicData uri="http://schemas.openxmlformats.org/presentationml/2006/ole">
            <p:oleObj spid="_x0000_s5122" name="Формула" r:id="rId3" imgW="1498320" imgH="10666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507288" cy="4525963"/>
          </a:xfrm>
        </p:spPr>
        <p:txBody>
          <a:bodyPr>
            <a:normAutofit lnSpcReduction="10000"/>
          </a:bodyPr>
          <a:lstStyle/>
          <a:p>
            <a:r>
              <a:rPr lang="ru-RU" sz="4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Всадник, двигаясь со скоростью 18км/ч, преодолел некоторое расстояние за 1,5 ч. За какое время проедет это расстояние экипаж, скорость которого на 3 км/ч меньше скорости всадника?</a:t>
            </a:r>
            <a:endParaRPr lang="ru-RU" sz="4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ЗАДАЧА </a:t>
            </a:r>
            <a:r>
              <a:rPr lang="ru-RU" sz="6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en-US" sz="6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4525963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18-3=15(км/ч) скорость экипажа</a:t>
            </a:r>
          </a:p>
          <a:p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18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км/ч –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1,5ч</a:t>
            </a:r>
            <a:endParaRPr lang="ru-RU" sz="3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км/ч – 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</a:t>
            </a:r>
            <a:endParaRPr lang="ru-RU" sz="3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Зависимость обратно  пропорциональная.</a:t>
            </a:r>
          </a:p>
          <a:p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Значит:   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66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6146" name="Формула" r:id="rId3" imgW="114120" imgH="215640" progId="Equation.3">
              <p:embed/>
            </p:oleObj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6147" name="Формула" r:id="rId4" imgW="114120" imgH="215640" progId="Equation.3">
              <p:embed/>
            </p:oleObj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5475288" y="4718050"/>
          <a:ext cx="114300" cy="215900"/>
        </p:xfrm>
        <a:graphic>
          <a:graphicData uri="http://schemas.openxmlformats.org/presentationml/2006/ole">
            <p:oleObj spid="_x0000_s6148" name="Формула" r:id="rId5" imgW="114120" imgH="215640" progId="Equation.3">
              <p:embed/>
            </p:oleObj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3194050" y="3860800"/>
          <a:ext cx="3113088" cy="2089150"/>
        </p:xfrm>
        <a:graphic>
          <a:graphicData uri="http://schemas.openxmlformats.org/presentationml/2006/ole">
            <p:oleObj spid="_x0000_s6149" name="Формула" r:id="rId6" imgW="1180800" imgH="8632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4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Содержание соли в растворе 20%.</a:t>
            </a:r>
          </a:p>
          <a:p>
            <a:r>
              <a:rPr lang="ru-RU" sz="4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а)Сколько килограммов соли содержится в 80кг раствора?</a:t>
            </a:r>
          </a:p>
          <a:p>
            <a:r>
              <a:rPr lang="ru-RU" sz="4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б)Сколько килограммов раствора необходимо взять, чтобы он содержал 10% соли? </a:t>
            </a:r>
            <a:endParaRPr lang="ru-RU" sz="4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ЗАДАЧА </a:t>
            </a:r>
            <a:r>
              <a:rPr lang="ru-RU" sz="6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en-US" sz="6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481328"/>
            <a:ext cx="8712968" cy="4525963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а) 80 кг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100%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X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кг   –  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endParaRPr lang="ru-RU" sz="3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Зависимость прямо пропорциональная.</a:t>
            </a:r>
          </a:p>
          <a:p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Значит:    </a:t>
            </a:r>
            <a:endParaRPr lang="ru-RU" sz="3600" dirty="0" smtClean="0"/>
          </a:p>
          <a:p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66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915816" y="3501008"/>
          <a:ext cx="4032448" cy="2664296"/>
        </p:xfrm>
        <a:graphic>
          <a:graphicData uri="http://schemas.openxmlformats.org/presentationml/2006/ole">
            <p:oleObj spid="_x0000_s7170" name="Формула" r:id="rId3" imgW="1257120" imgH="8125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1481328"/>
            <a:ext cx="8568952" cy="4525963"/>
          </a:xfrm>
        </p:spPr>
        <p:txBody>
          <a:bodyPr/>
          <a:lstStyle/>
          <a:p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кг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%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кг  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 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%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Зависимость прямо пропорциональная.</a:t>
            </a:r>
          </a:p>
          <a:p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Значит:   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66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8194" name="Формула" r:id="rId3" imgW="114120" imgH="215640" progId="Equation.3">
              <p:embed/>
            </p:oleObj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8195" name="Формула" r:id="rId4" imgW="114120" imgH="215640" progId="Equation.3">
              <p:embed/>
            </p:oleObj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5065713" y="5013325"/>
          <a:ext cx="114300" cy="215900"/>
        </p:xfrm>
        <a:graphic>
          <a:graphicData uri="http://schemas.openxmlformats.org/presentationml/2006/ole">
            <p:oleObj spid="_x0000_s8198" name="Формула" r:id="rId5" imgW="114120" imgH="215640" progId="Equation.3">
              <p:embed/>
            </p:oleObj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8199" name="Формула" r:id="rId6" imgW="114120" imgH="215640" progId="Equation.3">
              <p:embed/>
            </p:oleObj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3635896" y="3645024"/>
          <a:ext cx="3888432" cy="2448272"/>
        </p:xfrm>
        <a:graphic>
          <a:graphicData uri="http://schemas.openxmlformats.org/presentationml/2006/ole">
            <p:oleObj spid="_x0000_s8201" name="Формула" r:id="rId7" imgW="787320" imgH="6346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Один отрезок на карте имеет длину 5,4 см, а на местности 27 км. Какую длину на карте будет иметь отрезок , длина которого на местности </a:t>
            </a:r>
          </a:p>
          <a:p>
            <a:pPr>
              <a:buNone/>
            </a:pPr>
            <a:r>
              <a:rPr lang="ru-RU" sz="4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18 км?</a:t>
            </a:r>
            <a:endParaRPr lang="ru-RU" sz="4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ЗАДАЧА  №1</a:t>
            </a:r>
            <a:endParaRPr lang="ru-RU" sz="6600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9155360" cy="4525963"/>
          </a:xfrm>
        </p:spPr>
        <p:txBody>
          <a:bodyPr/>
          <a:lstStyle/>
          <a:p>
            <a:endParaRPr lang="ru-RU" dirty="0" smtClean="0"/>
          </a:p>
          <a:p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5,4см – 27 км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см   –  18 км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Зависимость прямо пропорциональная.</a:t>
            </a:r>
          </a:p>
          <a:p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Значит: 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6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3203848" y="3861048"/>
          <a:ext cx="5184575" cy="2160240"/>
        </p:xfrm>
        <a:graphic>
          <a:graphicData uri="http://schemas.openxmlformats.org/presentationml/2006/ole">
            <p:oleObj spid="_x0000_s1027" name="Формула" r:id="rId3" imgW="1346040" imgH="8125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изготовление 14 деталей расходуется 16,8 кг металла. Сколько металла потребуется на изготовление 27 таких деталей?</a:t>
            </a:r>
            <a:endParaRPr lang="ru-RU" sz="4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ЗАДАЧА №2</a:t>
            </a:r>
            <a:endParaRPr lang="ru-RU" sz="6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9011344" cy="4525963"/>
          </a:xfrm>
        </p:spPr>
        <p:txBody>
          <a:bodyPr/>
          <a:lstStyle/>
          <a:p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14дет.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16,8 кг</a:t>
            </a:r>
            <a:endParaRPr lang="ru-RU" sz="3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27дет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 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кг</a:t>
            </a:r>
            <a:endParaRPr lang="ru-RU" sz="3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Зависимость прямо пропорциональная.</a:t>
            </a:r>
          </a:p>
          <a:p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Значит: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endParaRPr lang="ru-RU" sz="3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6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РЕШЕНИЕ</a:t>
            </a:r>
            <a:r>
              <a:rPr lang="ru-RU" sz="6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6600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627784" y="3501008"/>
          <a:ext cx="5544616" cy="2303463"/>
        </p:xfrm>
        <a:graphic>
          <a:graphicData uri="http://schemas.openxmlformats.org/presentationml/2006/ole">
            <p:oleObj spid="_x0000_s2053" name="Формула" r:id="rId3" imgW="1485720" imgH="8125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4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Теплоход ракета прошел расстояние между пристанями со скоростью 50км/ч за 4,8 ч. С какой скоростью должен идти теплоход, чтобы пройти это расстояние за 3,2 ч?</a:t>
            </a:r>
            <a:endParaRPr lang="ru-RU" sz="4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ЗАДАЧА </a:t>
            </a:r>
            <a:r>
              <a:rPr lang="ru-RU" sz="6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en-US" sz="6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481328"/>
            <a:ext cx="9612560" cy="4525963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50 км/ч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4,8ч</a:t>
            </a:r>
            <a:endParaRPr lang="ru-RU" sz="3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км/ч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3,2ч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Зависимость обратно 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пропорциональная.</a:t>
            </a:r>
          </a:p>
          <a:p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Значит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  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699792" y="3429000"/>
          <a:ext cx="5904656" cy="3429000"/>
        </p:xfrm>
        <a:graphic>
          <a:graphicData uri="http://schemas.openxmlformats.org/presentationml/2006/ole">
            <p:oleObj spid="_x0000_s3074" name="Формула" r:id="rId3" imgW="1396800" imgH="10792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4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Расфасовали 0,9 т крупы, что составляет 46,8% всей крупы, привезенной в магазин. Сколько крупы надо еще расфасовать, чтобы она составляла 65% привезенной крупы?</a:t>
            </a:r>
            <a:endParaRPr lang="ru-RU" sz="4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ЗАДАЧА </a:t>
            </a:r>
            <a:r>
              <a:rPr lang="ru-RU" sz="6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№4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939336" cy="4525963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0,9т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46,8%</a:t>
            </a:r>
            <a:endParaRPr lang="ru-RU" sz="3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65%</a:t>
            </a:r>
            <a:endParaRPr lang="ru-RU" sz="3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Зависимость прямо пропорциональная.</a:t>
            </a:r>
          </a:p>
          <a:p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Значит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   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6600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3203848" y="3429000"/>
          <a:ext cx="4752528" cy="2910805"/>
        </p:xfrm>
        <a:graphic>
          <a:graphicData uri="http://schemas.openxmlformats.org/presentationml/2006/ole">
            <p:oleObj spid="_x0000_s4099" name="Формула" r:id="rId3" imgW="1371600" imgH="10666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132</TotalTime>
  <Words>386</Words>
  <Application>Microsoft Office PowerPoint</Application>
  <PresentationFormat>Экран (4:3)</PresentationFormat>
  <Paragraphs>62</Paragraphs>
  <Slides>16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Открытая</vt:lpstr>
      <vt:lpstr>Microsoft Equation 3.0</vt:lpstr>
      <vt:lpstr>ПРЯМАЯ И ОБРАТНАЯ ПРОПОРЦИОНАЛЬНЫЕ ЗАВИСИМОСТИ.  РЕШЕНИЕ ЗАДАЧ</vt:lpstr>
      <vt:lpstr>ЗАДАЧА  №1</vt:lpstr>
      <vt:lpstr>РЕШЕНИЕ:</vt:lpstr>
      <vt:lpstr>ЗАДАЧА №2</vt:lpstr>
      <vt:lpstr>            РЕШЕНИЕ:</vt:lpstr>
      <vt:lpstr>ЗАДАЧА №3</vt:lpstr>
      <vt:lpstr> РЕШЕНИЕ:</vt:lpstr>
      <vt:lpstr>ЗАДАЧА №4</vt:lpstr>
      <vt:lpstr>РЕШЕНИЕ:</vt:lpstr>
      <vt:lpstr>ЗАДАЧА №5</vt:lpstr>
      <vt:lpstr>РЕШЕНИЕ:</vt:lpstr>
      <vt:lpstr>ЗАДАЧА №6</vt:lpstr>
      <vt:lpstr>РЕШЕНИЕ:</vt:lpstr>
      <vt:lpstr>ЗАДАЧА №7</vt:lpstr>
      <vt:lpstr>РЕШЕНИЕ:</vt:lpstr>
      <vt:lpstr>РЕШЕНИЕ: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SamLab.ws</cp:lastModifiedBy>
  <cp:revision>41</cp:revision>
  <dcterms:modified xsi:type="dcterms:W3CDTF">2013-01-13T10:07:47Z</dcterms:modified>
</cp:coreProperties>
</file>