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B364-9322-4186-8201-8A59FFAFC0A8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C0F0-7162-4990-9AC9-13810D3B26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B364-9322-4186-8201-8A59FFAFC0A8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C0F0-7162-4990-9AC9-13810D3B26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B364-9322-4186-8201-8A59FFAFC0A8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C0F0-7162-4990-9AC9-13810D3B26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B364-9322-4186-8201-8A59FFAFC0A8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C0F0-7162-4990-9AC9-13810D3B26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B364-9322-4186-8201-8A59FFAFC0A8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C0F0-7162-4990-9AC9-13810D3B26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B364-9322-4186-8201-8A59FFAFC0A8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C0F0-7162-4990-9AC9-13810D3B26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B364-9322-4186-8201-8A59FFAFC0A8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C0F0-7162-4990-9AC9-13810D3B26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B364-9322-4186-8201-8A59FFAFC0A8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C0F0-7162-4990-9AC9-13810D3B26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B364-9322-4186-8201-8A59FFAFC0A8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C0F0-7162-4990-9AC9-13810D3B26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B364-9322-4186-8201-8A59FFAFC0A8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C0F0-7162-4990-9AC9-13810D3B26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AB364-9322-4186-8201-8A59FFAFC0A8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DC0F0-7162-4990-9AC9-13810D3B26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AB364-9322-4186-8201-8A59FFAFC0A8}" type="datetimeFigureOut">
              <a:rPr lang="ru-RU" smtClean="0"/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DC0F0-7162-4990-9AC9-13810D3B26F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грамота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500594" cy="637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грамота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4439" y="214290"/>
            <a:ext cx="4368095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грамота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грамота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2013-09-19T12:52:51Z</dcterms:created>
  <dcterms:modified xsi:type="dcterms:W3CDTF">2013-09-19T12:57:41Z</dcterms:modified>
</cp:coreProperties>
</file>