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7CF75-2F2C-45BD-A19F-F384D7CB5B27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2E89-D0B6-4E4B-9C45-A2EEE9364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7CF75-2F2C-45BD-A19F-F384D7CB5B27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2E89-D0B6-4E4B-9C45-A2EEE936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7CF75-2F2C-45BD-A19F-F384D7CB5B27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2E89-D0B6-4E4B-9C45-A2EEE936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7CF75-2F2C-45BD-A19F-F384D7CB5B27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2E89-D0B6-4E4B-9C45-A2EEE936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7CF75-2F2C-45BD-A19F-F384D7CB5B27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2E89-D0B6-4E4B-9C45-A2EEE9364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7CF75-2F2C-45BD-A19F-F384D7CB5B27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2E89-D0B6-4E4B-9C45-A2EEE936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7CF75-2F2C-45BD-A19F-F384D7CB5B27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2E89-D0B6-4E4B-9C45-A2EEE936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7CF75-2F2C-45BD-A19F-F384D7CB5B27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2E89-D0B6-4E4B-9C45-A2EEE936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7CF75-2F2C-45BD-A19F-F384D7CB5B27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2E89-D0B6-4E4B-9C45-A2EEE9364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7CF75-2F2C-45BD-A19F-F384D7CB5B27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2E89-D0B6-4E4B-9C45-A2EEE9364C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7CF75-2F2C-45BD-A19F-F384D7CB5B27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8BA2E89-D0B6-4E4B-9C45-A2EEE9364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D87CF75-2F2C-45BD-A19F-F384D7CB5B27}" type="datetimeFigureOut">
              <a:rPr lang="ru-RU" smtClean="0"/>
              <a:pPr/>
              <a:t>28.01.2011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8BA2E89-D0B6-4E4B-9C45-A2EEE9364C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484784"/>
            <a:ext cx="794796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Высказывания со словами </a:t>
            </a:r>
          </a:p>
          <a:p>
            <a:pPr algn="ctr"/>
            <a:r>
              <a:rPr lang="ru-RU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е</a:t>
            </a:r>
            <a:r>
              <a:rPr lang="ru-RU" sz="6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66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сть, существует, некоторые.</a:t>
            </a:r>
            <a:endParaRPr lang="ru-RU" sz="6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66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3779912" y="620688"/>
            <a:ext cx="4680520" cy="4680520"/>
          </a:xfrm>
          <a:prstGeom prst="flowChartConnector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1331640" y="620688"/>
            <a:ext cx="4680520" cy="4680520"/>
          </a:xfrm>
          <a:prstGeom prst="flowChartConnector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user\Desktop\1ad2c1e2024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322504"/>
            <a:ext cx="1584176" cy="1773860"/>
          </a:xfrm>
          <a:prstGeom prst="rect">
            <a:avLst/>
          </a:prstGeom>
          <a:noFill/>
        </p:spPr>
      </p:pic>
      <p:pic>
        <p:nvPicPr>
          <p:cNvPr id="1027" name="Picture 3" descr="C:\Users\user\Desktop\025347b94d5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2564904"/>
            <a:ext cx="1224136" cy="1537031"/>
          </a:xfrm>
          <a:prstGeom prst="rect">
            <a:avLst/>
          </a:prstGeom>
          <a:noFill/>
        </p:spPr>
      </p:pic>
      <p:pic>
        <p:nvPicPr>
          <p:cNvPr id="1028" name="Picture 4" descr="C:\Users\user\Desktop\7ec2893f0eb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052736"/>
            <a:ext cx="1368152" cy="1644413"/>
          </a:xfrm>
          <a:prstGeom prst="rect">
            <a:avLst/>
          </a:prstGeom>
          <a:noFill/>
        </p:spPr>
      </p:pic>
      <p:pic>
        <p:nvPicPr>
          <p:cNvPr id="1030" name="Picture 6" descr="C:\Users\user\Desktop\40a1855758f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016274"/>
            <a:ext cx="2808312" cy="1684987"/>
          </a:xfrm>
          <a:prstGeom prst="rect">
            <a:avLst/>
          </a:prstGeom>
          <a:noFill/>
        </p:spPr>
      </p:pic>
      <p:pic>
        <p:nvPicPr>
          <p:cNvPr id="10" name="Picture 6" descr="C:\Users\user\Desktop\40a1855758fd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lum bright="-17000" contrast="8000"/>
          </a:blip>
          <a:srcRect/>
          <a:stretch>
            <a:fillRect/>
          </a:stretch>
        </p:blipFill>
        <p:spPr bwMode="auto">
          <a:xfrm flipH="1">
            <a:off x="3635896" y="2204864"/>
            <a:ext cx="2808313" cy="1653803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499992" y="1916832"/>
            <a:ext cx="9797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13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user\Desktop\6a9bd942a1b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132856"/>
            <a:ext cx="1711169" cy="2790459"/>
          </a:xfrm>
          <a:prstGeom prst="rect">
            <a:avLst/>
          </a:prstGeom>
          <a:noFill/>
        </p:spPr>
      </p:pic>
      <p:pic>
        <p:nvPicPr>
          <p:cNvPr id="3075" name="Picture 3" descr="C:\Users\user\Desktop\70fa77fab2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420888"/>
            <a:ext cx="1231056" cy="2092571"/>
          </a:xfrm>
          <a:prstGeom prst="rect">
            <a:avLst/>
          </a:prstGeom>
          <a:noFill/>
        </p:spPr>
      </p:pic>
      <p:pic>
        <p:nvPicPr>
          <p:cNvPr id="13" name="Picture 3" descr="C:\Users\user\Desktop\70fa77fab25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63688" y="2132856"/>
            <a:ext cx="1505248" cy="2587740"/>
          </a:xfrm>
          <a:prstGeom prst="rect">
            <a:avLst/>
          </a:prstGeom>
          <a:noFill/>
        </p:spPr>
      </p:pic>
      <p:sp>
        <p:nvSpPr>
          <p:cNvPr id="2" name="Блок-схема: узел 1"/>
          <p:cNvSpPr/>
          <p:nvPr/>
        </p:nvSpPr>
        <p:spPr>
          <a:xfrm>
            <a:off x="3779912" y="620688"/>
            <a:ext cx="4680520" cy="4680520"/>
          </a:xfrm>
          <a:prstGeom prst="flowChartConnector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1331640" y="620688"/>
            <a:ext cx="4680520" cy="4680520"/>
          </a:xfrm>
          <a:prstGeom prst="flowChartConnector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user\Desktop\37e6ea6945c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908720"/>
            <a:ext cx="1104666" cy="1099627"/>
          </a:xfrm>
          <a:prstGeom prst="rect">
            <a:avLst/>
          </a:prstGeom>
          <a:noFill/>
        </p:spPr>
      </p:pic>
      <p:pic>
        <p:nvPicPr>
          <p:cNvPr id="3076" name="Picture 4" descr="C:\Users\user\Desktop\b6c937d4ea5f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92082" y="3284984"/>
            <a:ext cx="1637699" cy="1964210"/>
          </a:xfrm>
          <a:prstGeom prst="rect">
            <a:avLst/>
          </a:prstGeom>
          <a:noFill/>
        </p:spPr>
      </p:pic>
      <p:pic>
        <p:nvPicPr>
          <p:cNvPr id="3077" name="Picture 5" descr="C:\Users\user\Desktop\2794c42ca2e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672" y="2060848"/>
            <a:ext cx="1944216" cy="144989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499992" y="1916832"/>
            <a:ext cx="9797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13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804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98985" cy="6858000"/>
          </a:xfrm>
          <a:prstGeom prst="rect">
            <a:avLst/>
          </a:prstGeom>
          <a:noFill/>
        </p:spPr>
      </p:pic>
      <p:pic>
        <p:nvPicPr>
          <p:cNvPr id="2051" name="Picture 3" descr="C:\Users\user\Desktop\eastern_grey_squirr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1" y="0"/>
            <a:ext cx="9144001" cy="70469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3779912" y="620688"/>
            <a:ext cx="4680520" cy="4680520"/>
          </a:xfrm>
          <a:prstGeom prst="flowChartConnector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1331640" y="620688"/>
            <a:ext cx="4680520" cy="4680520"/>
          </a:xfrm>
          <a:prstGeom prst="flowChartConnector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1916832"/>
            <a:ext cx="9797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13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03648" y="2564904"/>
            <a:ext cx="2314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посуда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16216" y="1988840"/>
            <a:ext cx="9797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13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2" grpId="3"/>
      <p:bldP spid="12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узел 1"/>
          <p:cNvSpPr/>
          <p:nvPr/>
        </p:nvSpPr>
        <p:spPr>
          <a:xfrm>
            <a:off x="3779912" y="620688"/>
            <a:ext cx="4680520" cy="4680520"/>
          </a:xfrm>
          <a:prstGeom prst="flowChartConnector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узел 2"/>
          <p:cNvSpPr/>
          <p:nvPr/>
        </p:nvSpPr>
        <p:spPr>
          <a:xfrm>
            <a:off x="1331640" y="620688"/>
            <a:ext cx="4680520" cy="4680520"/>
          </a:xfrm>
          <a:prstGeom prst="flowChartConnector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75656" y="2204864"/>
            <a:ext cx="21602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Шко-льник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99992" y="1916832"/>
            <a:ext cx="9797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13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16216" y="1988840"/>
            <a:ext cx="979755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?</a:t>
            </a:r>
            <a:endParaRPr lang="ru-RU" sz="13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172</TotalTime>
  <Words>17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</cp:revision>
  <dcterms:created xsi:type="dcterms:W3CDTF">2011-01-27T17:40:44Z</dcterms:created>
  <dcterms:modified xsi:type="dcterms:W3CDTF">2011-01-27T22:17:11Z</dcterms:modified>
</cp:coreProperties>
</file>