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8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9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1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65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68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1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1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4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1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200"/>
            </a:gs>
            <a:gs pos="55000">
              <a:srgbClr val="FF7A00"/>
            </a:gs>
            <a:gs pos="27000">
              <a:srgbClr val="FF0300"/>
            </a:gs>
            <a:gs pos="1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0" y="0"/>
            <a:ext cx="4704523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251995"/>
            <a:ext cx="4820288" cy="3615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998" y="980728"/>
            <a:ext cx="4569001" cy="3426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375699" y="548679"/>
            <a:ext cx="4288839" cy="59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200"/>
            </a:gs>
            <a:gs pos="55000">
              <a:srgbClr val="FF7A00"/>
            </a:gs>
            <a:gs pos="27000">
              <a:srgbClr val="FF0300"/>
            </a:gs>
            <a:gs pos="1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005" y="5067597"/>
            <a:ext cx="7779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Зинаида Дмитриевна </a:t>
            </a:r>
          </a:p>
          <a:p>
            <a:pPr algn="ctr"/>
            <a:r>
              <a:rPr lang="ru-RU" sz="5400" b="1" dirty="0" err="1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Зацепина</a:t>
            </a:r>
            <a:endParaRPr lang="ru-RU" sz="54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200"/>
            </a:gs>
            <a:gs pos="55000">
              <a:srgbClr val="FF7A00"/>
            </a:gs>
            <a:gs pos="27000">
              <a:srgbClr val="FF0300"/>
            </a:gs>
            <a:gs pos="1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362" y="1523912"/>
            <a:ext cx="2952328" cy="3936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9" y="188640"/>
            <a:ext cx="3672407" cy="2754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446" y="3463924"/>
            <a:ext cx="3961123" cy="3101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68" y="2609148"/>
            <a:ext cx="2555547" cy="3890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203" y="631948"/>
            <a:ext cx="3680591" cy="2860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907" y="2927273"/>
            <a:ext cx="2715766" cy="3621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368531"/>
            <a:ext cx="2400448" cy="32005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36" y="-57955"/>
            <a:ext cx="3672407" cy="2754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0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200"/>
            </a:gs>
            <a:gs pos="55000">
              <a:srgbClr val="FF7A00"/>
            </a:gs>
            <a:gs pos="27000">
              <a:srgbClr val="FF0300"/>
            </a:gs>
            <a:gs pos="1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816"/>
            <a:ext cx="4885226" cy="3648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702" y="237515"/>
            <a:ext cx="4248472" cy="3369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76436"/>
            <a:ext cx="4251945" cy="3401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465" y="3392441"/>
            <a:ext cx="4558137" cy="3422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581809"/>
            <a:ext cx="5403634" cy="4049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5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200"/>
            </a:gs>
            <a:gs pos="55000">
              <a:srgbClr val="FF7A00"/>
            </a:gs>
            <a:gs pos="27000">
              <a:srgbClr val="FF0300"/>
            </a:gs>
            <a:gs pos="1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172400" cy="6486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7053" y="2348880"/>
            <a:ext cx="3829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Конец</a:t>
            </a:r>
            <a:endParaRPr lang="ru-RU" sz="9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Шатилова</dc:creator>
  <cp:lastModifiedBy>Шатилова</cp:lastModifiedBy>
  <cp:revision>1</cp:revision>
  <dcterms:created xsi:type="dcterms:W3CDTF">2013-10-21T12:38:37Z</dcterms:created>
  <dcterms:modified xsi:type="dcterms:W3CDTF">2013-10-21T12:38:54Z</dcterms:modified>
</cp:coreProperties>
</file>