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FF200"/>
            </a:gs>
            <a:gs pos="55000">
              <a:srgbClr val="FF7A00"/>
            </a:gs>
            <a:gs pos="27000">
              <a:srgbClr val="FF0300"/>
            </a:gs>
            <a:gs pos="1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9512" y="284026"/>
            <a:ext cx="5846038" cy="4090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39567" y="2469346"/>
            <a:ext cx="5065503" cy="35284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543" y="-39688"/>
            <a:ext cx="5565775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1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00"/>
            </a:gs>
            <a:gs pos="74000">
              <a:srgbClr val="FF7A00"/>
            </a:gs>
            <a:gs pos="35000">
              <a:srgbClr val="FF0300"/>
            </a:gs>
            <a:gs pos="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32452"/>
            <a:ext cx="2427734" cy="3236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12642"/>
            <a:ext cx="2463738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996952"/>
            <a:ext cx="2623220" cy="3497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996952"/>
            <a:ext cx="2765969" cy="36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FF200"/>
            </a:gs>
            <a:gs pos="55000">
              <a:srgbClr val="FF7A00"/>
            </a:gs>
            <a:gs pos="27000">
              <a:srgbClr val="FF0300"/>
            </a:gs>
            <a:gs pos="1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20191" y="1037307"/>
            <a:ext cx="6652221" cy="4989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14" y="596516"/>
            <a:ext cx="8340350" cy="5568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6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enis\общая папка\Елена Викторовна\Здание\IMG_53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5876"/>
            <a:ext cx="7953808" cy="6044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48" y="253904"/>
            <a:ext cx="8477047" cy="6361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447" y="836712"/>
            <a:ext cx="8250080" cy="67687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</a:t>
            </a:r>
            <a:r>
              <a:rPr lang="ru-RU" sz="54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линяная фантазия»</a:t>
            </a:r>
            <a:endParaRPr lang="ru-RU" sz="54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FF200"/>
            </a:gs>
            <a:gs pos="55000">
              <a:srgbClr val="FF7A00"/>
            </a:gs>
            <a:gs pos="27000">
              <a:srgbClr val="FF0300"/>
            </a:gs>
            <a:gs pos="1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9"/>
            <a:ext cx="3840427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16832"/>
            <a:ext cx="3978591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843048"/>
            <a:ext cx="3824916" cy="28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Шатилова</dc:creator>
  <cp:lastModifiedBy>Шатилова</cp:lastModifiedBy>
  <cp:revision>3</cp:revision>
  <dcterms:created xsi:type="dcterms:W3CDTF">2013-10-21T12:34:30Z</dcterms:created>
  <dcterms:modified xsi:type="dcterms:W3CDTF">2013-10-21T12:39:03Z</dcterms:modified>
</cp:coreProperties>
</file>