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26D-6141-4219-9B8D-91EF38B12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3017-417A-496D-A931-FFED1AF1F8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92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26D-6141-4219-9B8D-91EF38B12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3017-417A-496D-A931-FFED1AF1F8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8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26D-6141-4219-9B8D-91EF38B12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3017-417A-496D-A931-FFED1AF1F8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13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26D-6141-4219-9B8D-91EF38B12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3017-417A-496D-A931-FFED1AF1F8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80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26D-6141-4219-9B8D-91EF38B12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3017-417A-496D-A931-FFED1AF1F8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80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26D-6141-4219-9B8D-91EF38B12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3017-417A-496D-A931-FFED1AF1F8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18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26D-6141-4219-9B8D-91EF38B12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3017-417A-496D-A931-FFED1AF1F8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93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26D-6141-4219-9B8D-91EF38B12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3017-417A-496D-A931-FFED1AF1F8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4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26D-6141-4219-9B8D-91EF38B12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3017-417A-496D-A931-FFED1AF1F8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71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26D-6141-4219-9B8D-91EF38B12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3017-417A-496D-A931-FFED1AF1F8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91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26D-6141-4219-9B8D-91EF38B12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3017-417A-496D-A931-FFED1AF1F8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5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2F26D-6141-4219-9B8D-91EF38B12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03017-417A-496D-A931-FFED1AF1F8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gif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12" Type="http://schemas.openxmlformats.org/officeDocument/2006/relationships/image" Target="../media/image25.gif"/><Relationship Id="rId17" Type="http://schemas.openxmlformats.org/officeDocument/2006/relationships/image" Target="../media/image30.gif"/><Relationship Id="rId2" Type="http://schemas.openxmlformats.org/officeDocument/2006/relationships/image" Target="../media/image15.gif"/><Relationship Id="rId16" Type="http://schemas.openxmlformats.org/officeDocument/2006/relationships/image" Target="../media/image29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gif"/><Relationship Id="rId11" Type="http://schemas.openxmlformats.org/officeDocument/2006/relationships/image" Target="../media/image24.gif"/><Relationship Id="rId5" Type="http://schemas.openxmlformats.org/officeDocument/2006/relationships/image" Target="../media/image18.gif"/><Relationship Id="rId15" Type="http://schemas.openxmlformats.org/officeDocument/2006/relationships/image" Target="../media/image28.gif"/><Relationship Id="rId10" Type="http://schemas.openxmlformats.org/officeDocument/2006/relationships/image" Target="../media/image23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Relationship Id="rId1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1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500042"/>
            <a:ext cx="6421446" cy="4501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2976" y="4643446"/>
            <a:ext cx="70009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Студия эстрадной песни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5429264"/>
            <a:ext cx="544572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66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«Созвездие»</a:t>
            </a:r>
          </a:p>
        </p:txBody>
      </p:sp>
    </p:spTree>
    <p:extLst>
      <p:ext uri="{BB962C8B-B14F-4D97-AF65-F5344CB8AC3E}">
        <p14:creationId xmlns:p14="http://schemas.microsoft.com/office/powerpoint/2010/main" val="190088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enis\общая папка\Елена Викторовна\Здание\IMG_53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428604"/>
            <a:ext cx="7143800" cy="5429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73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04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571480"/>
            <a:ext cx="3857634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62418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40" y="4071942"/>
            <a:ext cx="1733560" cy="162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214422"/>
            <a:ext cx="864399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Лишь только тот сумеет многого достичь,</a:t>
            </a:r>
          </a:p>
          <a:p>
            <a:pPr algn="ctr"/>
            <a:r>
              <a:rPr lang="ru-RU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Кто с детства все таланты развивает</a:t>
            </a:r>
          </a:p>
          <a:p>
            <a:pPr algn="ctr"/>
            <a:r>
              <a:rPr lang="ru-RU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И лучшими делами</a:t>
            </a:r>
          </a:p>
          <a:p>
            <a:pPr algn="ctr"/>
            <a:r>
              <a:rPr lang="ru-RU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Свой город прославляет!</a:t>
            </a:r>
            <a:endParaRPr lang="ru-RU" sz="4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8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G_21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384577" cy="6286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3714752"/>
            <a:ext cx="9144000" cy="1569660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 w="28575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Центр детского творчества</a:t>
            </a:r>
          </a:p>
          <a:p>
            <a:pPr algn="ctr"/>
            <a:r>
              <a:rPr lang="ru-RU" sz="4800" b="1" dirty="0" smtClean="0">
                <a:ln w="28575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«Сокол»</a:t>
            </a:r>
            <a:endParaRPr lang="ru-RU" sz="4800" b="1" dirty="0">
              <a:ln w="28575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9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зображение 04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214290"/>
            <a:ext cx="4714908" cy="6435894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249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06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7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04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571480"/>
            <a:ext cx="3857634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62418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40" y="4071942"/>
            <a:ext cx="1733560" cy="162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enis\общая папка\Елена Викторовна\Здание\IMG_53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428604"/>
            <a:ext cx="7143800" cy="5429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838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1285860"/>
            <a:ext cx="5357850" cy="4573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7" descr="C:\Documents and Settings\Ильина\Рабочий стол\лиза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14290"/>
            <a:ext cx="1929365" cy="1444136"/>
          </a:xfrm>
          <a:prstGeom prst="rect">
            <a:avLst/>
          </a:prstGeom>
          <a:noFill/>
        </p:spPr>
      </p:pic>
      <p:pic>
        <p:nvPicPr>
          <p:cNvPr id="4" name="Picture 3" descr="C:\Documents and Settings\Ильина\Рабочий стол\вика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1071546"/>
            <a:ext cx="1895466" cy="1418762"/>
          </a:xfrm>
          <a:prstGeom prst="rect">
            <a:avLst/>
          </a:prstGeom>
          <a:noFill/>
        </p:spPr>
      </p:pic>
      <p:pic>
        <p:nvPicPr>
          <p:cNvPr id="5" name="Picture 5" descr="C:\Documents and Settings\Ильина\Рабочий стол\егор.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3857628"/>
            <a:ext cx="1928858" cy="1443756"/>
          </a:xfrm>
          <a:prstGeom prst="rect">
            <a:avLst/>
          </a:prstGeom>
          <a:noFill/>
        </p:spPr>
      </p:pic>
      <p:pic>
        <p:nvPicPr>
          <p:cNvPr id="6" name="Picture 3" descr="C:\Documents and Settings\Ильина\Рабочий стол\саша 2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2285992"/>
            <a:ext cx="2000264" cy="1497203"/>
          </a:xfrm>
          <a:prstGeom prst="rect">
            <a:avLst/>
          </a:prstGeom>
          <a:noFill/>
        </p:spPr>
      </p:pic>
      <p:pic>
        <p:nvPicPr>
          <p:cNvPr id="7" name="Picture 3" descr="C:\Documents and Settings\Ильина\Рабочий стол\данил.gi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4857760"/>
            <a:ext cx="1940615" cy="1452556"/>
          </a:xfrm>
          <a:prstGeom prst="rect">
            <a:avLst/>
          </a:prstGeom>
          <a:noFill/>
        </p:spPr>
      </p:pic>
      <p:pic>
        <p:nvPicPr>
          <p:cNvPr id="8" name="Picture 4" descr="C:\Documents and Settings\Ильина\Рабочий стол\света2 копия.gi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5360796"/>
            <a:ext cx="2000264" cy="1497204"/>
          </a:xfrm>
          <a:prstGeom prst="rect">
            <a:avLst/>
          </a:prstGeom>
          <a:noFill/>
        </p:spPr>
      </p:pic>
      <p:pic>
        <p:nvPicPr>
          <p:cNvPr id="9" name="Picture 6" descr="C:\Documents and Settings\Ильина\Рабочий стол\рита.gi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5360796"/>
            <a:ext cx="2000264" cy="1497204"/>
          </a:xfrm>
          <a:prstGeom prst="rect">
            <a:avLst/>
          </a:prstGeom>
          <a:noFill/>
        </p:spPr>
      </p:pic>
      <p:pic>
        <p:nvPicPr>
          <p:cNvPr id="10" name="Picture 7" descr="C:\Documents and Settings\Ильина\Рабочий стол\катя Ф.gi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5143512"/>
            <a:ext cx="2000264" cy="1497203"/>
          </a:xfrm>
          <a:prstGeom prst="rect">
            <a:avLst/>
          </a:prstGeom>
          <a:noFill/>
        </p:spPr>
      </p:pic>
      <p:pic>
        <p:nvPicPr>
          <p:cNvPr id="11" name="Picture 8" descr="C:\Documents and Settings\Ильина\Рабочий стол\галя двуреченская.gi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4500570"/>
            <a:ext cx="2000264" cy="1497204"/>
          </a:xfrm>
          <a:prstGeom prst="rect">
            <a:avLst/>
          </a:prstGeom>
          <a:noFill/>
        </p:spPr>
      </p:pic>
      <p:pic>
        <p:nvPicPr>
          <p:cNvPr id="12" name="Picture 2" descr="C:\Documents and Settings\Ильина\Рабочий стол\лада.gif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286124"/>
            <a:ext cx="2071670" cy="1550651"/>
          </a:xfrm>
          <a:prstGeom prst="rect">
            <a:avLst/>
          </a:prstGeom>
          <a:noFill/>
        </p:spPr>
      </p:pic>
      <p:pic>
        <p:nvPicPr>
          <p:cNvPr id="13" name="Picture 5" descr="C:\Documents and Settings\Ильина\Рабочий стол\катя.gif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214554"/>
            <a:ext cx="1832242" cy="1371439"/>
          </a:xfrm>
          <a:prstGeom prst="rect">
            <a:avLst/>
          </a:prstGeom>
          <a:noFill/>
        </p:spPr>
      </p:pic>
      <p:pic>
        <p:nvPicPr>
          <p:cNvPr id="14" name="Picture 9" descr="C:\Documents and Settings\Ильина\Рабочий стол\настя.gif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857232"/>
            <a:ext cx="1928826" cy="1443732"/>
          </a:xfrm>
          <a:prstGeom prst="rect">
            <a:avLst/>
          </a:prstGeom>
          <a:noFill/>
        </p:spPr>
      </p:pic>
      <p:pic>
        <p:nvPicPr>
          <p:cNvPr id="15" name="Picture 6" descr="C:\Documents and Settings\Ильина\Рабочий стол\соня.gif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0"/>
            <a:ext cx="1940615" cy="1452556"/>
          </a:xfrm>
          <a:prstGeom prst="rect">
            <a:avLst/>
          </a:prstGeom>
          <a:noFill/>
        </p:spPr>
      </p:pic>
      <p:pic>
        <p:nvPicPr>
          <p:cNvPr id="1029" name="Picture 5" descr="C:\Documents and Settings\Лена\Рабочий стол\маша\Безимени-1.gif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-214338"/>
            <a:ext cx="1928826" cy="1843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421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Шатилова</dc:creator>
  <cp:lastModifiedBy>Шатилова</cp:lastModifiedBy>
  <cp:revision>1</cp:revision>
  <dcterms:created xsi:type="dcterms:W3CDTF">2013-10-21T12:48:49Z</dcterms:created>
  <dcterms:modified xsi:type="dcterms:W3CDTF">2013-10-21T12:49:07Z</dcterms:modified>
</cp:coreProperties>
</file>