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4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1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3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4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12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25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8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0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1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08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4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714356"/>
            <a:ext cx="8215370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7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Мария Логунова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86439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sz="36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оспитанница студии </a:t>
            </a:r>
          </a:p>
          <a:p>
            <a:pPr algn="ctr"/>
            <a:r>
              <a:rPr lang="ru-RU" sz="36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эстрадной песни</a:t>
            </a:r>
            <a:endParaRPr lang="ru-RU" sz="3600" b="1" dirty="0">
              <a:ln w="2857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3286124"/>
            <a:ext cx="59250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66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«Созвездие»</a:t>
            </a:r>
            <a:endParaRPr lang="ru-RU" sz="7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66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1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500042"/>
            <a:ext cx="6421446" cy="4501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4786322"/>
            <a:ext cx="7922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Студия эстрадной песни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643578"/>
            <a:ext cx="4491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66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«Созвездие»</a:t>
            </a:r>
          </a:p>
        </p:txBody>
      </p:sp>
    </p:spTree>
    <p:extLst>
      <p:ext uri="{BB962C8B-B14F-4D97-AF65-F5344CB8AC3E}">
        <p14:creationId xmlns:p14="http://schemas.microsoft.com/office/powerpoint/2010/main" val="1682817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_2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384577" cy="6286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3643314"/>
            <a:ext cx="83663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Центр детского творчества</a:t>
            </a:r>
          </a:p>
          <a:p>
            <a:pPr algn="ctr"/>
            <a:r>
              <a:rPr lang="ru-RU" sz="4800" b="1" dirty="0" smtClean="0">
                <a:ln w="28575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«Сокол»</a:t>
            </a:r>
            <a:endParaRPr lang="ru-RU" sz="4800" b="1" dirty="0">
              <a:ln w="28575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500042"/>
            <a:ext cx="6421446" cy="4501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4643446"/>
            <a:ext cx="700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Студия эстрадной песни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429264"/>
            <a:ext cx="54457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66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«Созвездие»</a:t>
            </a:r>
          </a:p>
        </p:txBody>
      </p:sp>
    </p:spTree>
    <p:extLst>
      <p:ext uri="{BB962C8B-B14F-4D97-AF65-F5344CB8AC3E}">
        <p14:creationId xmlns:p14="http://schemas.microsoft.com/office/powerpoint/2010/main" val="14174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41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286256"/>
            <a:ext cx="2447940" cy="2294944"/>
          </a:xfrm>
          <a:prstGeom prst="rect">
            <a:avLst/>
          </a:prstGeom>
        </p:spPr>
      </p:pic>
      <p:pic>
        <p:nvPicPr>
          <p:cNvPr id="3" name="Рисунок 2" descr="IMG_435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285728"/>
            <a:ext cx="7429520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21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m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714356"/>
            <a:ext cx="3429024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3029460" cy="232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715140" y="142852"/>
            <a:ext cx="22145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285860"/>
            <a:ext cx="2500330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Documents and Settings\Лена\Рабочий стол\грамоты Маши\img04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214686"/>
            <a:ext cx="2414550" cy="3322472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3571876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45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962_4a0f249_XL копия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7166"/>
            <a:ext cx="3428992" cy="2571744"/>
          </a:xfrm>
          <a:prstGeom prst="rect">
            <a:avLst/>
          </a:prstGeom>
        </p:spPr>
      </p:pic>
      <p:pic>
        <p:nvPicPr>
          <p:cNvPr id="3" name="Рисунок 2" descr="79c47c7ef6ce копия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3643314"/>
            <a:ext cx="3048021" cy="2286016"/>
          </a:xfrm>
          <a:prstGeom prst="rect">
            <a:avLst/>
          </a:prstGeom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1643050"/>
            <a:ext cx="2495589" cy="3530051"/>
          </a:xfrm>
          <a:prstGeom prst="rect">
            <a:avLst/>
          </a:prstGeom>
        </p:spPr>
      </p:pic>
      <p:pic>
        <p:nvPicPr>
          <p:cNvPr id="6" name="Рисунок 5" descr="DSC0071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429000"/>
            <a:ext cx="2285998" cy="3047998"/>
          </a:xfrm>
          <a:prstGeom prst="rect">
            <a:avLst/>
          </a:prstGeom>
        </p:spPr>
      </p:pic>
      <p:pic>
        <p:nvPicPr>
          <p:cNvPr id="7" name="Рисунок 6" descr="Изображение 04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142852"/>
            <a:ext cx="2377695" cy="30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489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77554">
            <a:off x="239492" y="551155"/>
            <a:ext cx="4300813" cy="3226603"/>
          </a:xfrm>
          <a:prstGeom prst="ellipse">
            <a:avLst/>
          </a:prstGeom>
          <a:ln w="190500" cap="rnd">
            <a:solidFill>
              <a:srgbClr val="DD09B5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82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1311">
            <a:off x="4809408" y="966360"/>
            <a:ext cx="4104774" cy="3079071"/>
          </a:xfrm>
          <a:prstGeom prst="ellipse">
            <a:avLst/>
          </a:prstGeom>
          <a:ln w="190500" cap="rnd">
            <a:solidFill>
              <a:srgbClr val="DD09B5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IMG_49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643314"/>
            <a:ext cx="3978275" cy="2992437"/>
          </a:xfrm>
          <a:prstGeom prst="ellipse">
            <a:avLst/>
          </a:prstGeom>
          <a:ln w="190500" cap="rnd">
            <a:solidFill>
              <a:srgbClr val="DD09B5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957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m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714356"/>
            <a:ext cx="3429024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_05d5f27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9610">
            <a:off x="1699982" y="391799"/>
            <a:ext cx="2797321" cy="210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x_30b7c08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51396">
            <a:off x="1707715" y="4189921"/>
            <a:ext cx="3043294" cy="227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x_2303f8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68217">
            <a:off x="500215" y="2773243"/>
            <a:ext cx="2611261" cy="195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x_dbd5c0e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8624">
            <a:off x="5125108" y="3276561"/>
            <a:ext cx="3504400" cy="262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x_724f23c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0729">
            <a:off x="4685396" y="704623"/>
            <a:ext cx="3544415" cy="26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2714620"/>
            <a:ext cx="785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Школьные концер</a:t>
            </a:r>
            <a:r>
              <a:rPr lang="ru-RU" sz="54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ты</a:t>
            </a:r>
            <a:endParaRPr lang="ru-RU" sz="5400" b="1" dirty="0">
              <a:ln w="2857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е 03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5836">
            <a:off x="714348" y="642917"/>
            <a:ext cx="3786214" cy="28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102027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429000"/>
            <a:ext cx="416083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102028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3308">
            <a:off x="4643438" y="1071546"/>
            <a:ext cx="37099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928934"/>
            <a:ext cx="87110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Школа искусств №4</a:t>
            </a:r>
            <a:endParaRPr lang="ru-RU" sz="6600" b="1" dirty="0">
              <a:ln w="2857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92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5945">
            <a:off x="500034" y="928670"/>
            <a:ext cx="3311525" cy="231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2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52134">
            <a:off x="547930" y="3879682"/>
            <a:ext cx="2942516" cy="220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x_434aa4f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4552">
            <a:off x="3524600" y="414453"/>
            <a:ext cx="2393734" cy="301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x_a0db766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1819">
            <a:off x="3980094" y="4105811"/>
            <a:ext cx="3164896" cy="228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Изображение 017_000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5579">
            <a:off x="5545789" y="1666652"/>
            <a:ext cx="3100605" cy="23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2714620"/>
            <a:ext cx="798327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Эстрадная группа </a:t>
            </a:r>
          </a:p>
          <a:p>
            <a:pPr algn="ctr"/>
            <a:r>
              <a:rPr lang="ru-RU" sz="66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«Созвездие»</a:t>
            </a:r>
            <a:endParaRPr lang="ru-RU" sz="6600" b="1" dirty="0">
              <a:ln w="2857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Шатилова</dc:creator>
  <cp:lastModifiedBy>Шатилова</cp:lastModifiedBy>
  <cp:revision>1</cp:revision>
  <dcterms:created xsi:type="dcterms:W3CDTF">2013-10-21T12:46:53Z</dcterms:created>
  <dcterms:modified xsi:type="dcterms:W3CDTF">2013-10-21T12:47:13Z</dcterms:modified>
</cp:coreProperties>
</file>