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66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A85E05-0A6A-4A3B-9CB2-6424243C627F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A2B461-8F90-4616-8EDF-F38D03304E0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Проект</a:t>
            </a:r>
            <a:br>
              <a:rPr lang="ru-RU" sz="7200" dirty="0" smtClean="0"/>
            </a:br>
            <a:r>
              <a:rPr lang="ru-RU" sz="7200" dirty="0" smtClean="0"/>
              <a:t>Шоу-программа «Лучший клип 2012 года»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1354556281_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+mj-lt"/>
              </a:rPr>
              <a:t>Выявление талантов среди учащихся 5-6 классов.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+mj-lt"/>
              </a:rPr>
              <a:t>Знакомство с Новогодними традициями</a:t>
            </a:r>
            <a:endParaRPr lang="ru-RU" sz="4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Познакомиться с Новогодними традициями в России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Сделать </a:t>
            </a:r>
            <a:r>
              <a:rPr lang="ru-RU" dirty="0" err="1" smtClean="0">
                <a:solidFill>
                  <a:schemeClr val="tx2"/>
                </a:solidFill>
              </a:rPr>
              <a:t>Новогдний</a:t>
            </a:r>
            <a:r>
              <a:rPr lang="ru-RU" dirty="0" smtClean="0">
                <a:solidFill>
                  <a:schemeClr val="tx2"/>
                </a:solidFill>
              </a:rPr>
              <a:t> праздник запоминающимся и ярким.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Познакомить ребят с песнями прошлых лет.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" name="Содержимое 5" descr="919540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3140968"/>
            <a:ext cx="4157954" cy="3326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Участники:</a:t>
            </a:r>
            <a:endParaRPr lang="ru-RU" dirty="0"/>
          </a:p>
        </p:txBody>
      </p:sp>
      <p:pic>
        <p:nvPicPr>
          <p:cNvPr id="8" name="Содержимое 7" descr="91954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3284984"/>
            <a:ext cx="4038600" cy="3230880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4038600" cy="44348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Ученики 5-6 классов.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Руководитель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2"/>
                </a:solidFill>
              </a:rPr>
              <a:t>Яковлева </a:t>
            </a:r>
          </a:p>
          <a:p>
            <a:pPr>
              <a:buNone/>
            </a:pPr>
            <a:r>
              <a:rPr lang="ru-RU" sz="4400" dirty="0" err="1" smtClean="0">
                <a:solidFill>
                  <a:schemeClr val="tx2"/>
                </a:solidFill>
              </a:rPr>
              <a:t>Милена</a:t>
            </a:r>
            <a:r>
              <a:rPr lang="ru-RU" sz="4400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/>
                </a:solidFill>
              </a:rPr>
              <a:t>Анатольевна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разработки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+mj-lt"/>
              </a:rPr>
              <a:t>Создание сценария новогоднего праздника.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+mj-lt"/>
              </a:rPr>
              <a:t>Составление заданий для классов.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+mj-lt"/>
              </a:rPr>
              <a:t>Оформление зала.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+mj-lt"/>
              </a:rPr>
              <a:t>Проведение праздника.</a:t>
            </a:r>
            <a:endParaRPr lang="ru-RU" sz="44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ролей и позиций в проекте: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j-lt"/>
              </a:rPr>
              <a:t>Сценаристы: Короткова Валерия, </a:t>
            </a:r>
            <a:r>
              <a:rPr lang="ru-RU" sz="3200" dirty="0" err="1" smtClean="0">
                <a:solidFill>
                  <a:schemeClr val="tx2"/>
                </a:solidFill>
                <a:latin typeface="+mj-lt"/>
              </a:rPr>
              <a:t>Жеронкина</a:t>
            </a:r>
            <a:r>
              <a:rPr lang="ru-RU" sz="3200" dirty="0" smtClean="0">
                <a:solidFill>
                  <a:schemeClr val="tx2"/>
                </a:solidFill>
                <a:latin typeface="+mj-lt"/>
              </a:rPr>
              <a:t> Анастасия, </a:t>
            </a:r>
            <a:r>
              <a:rPr lang="ru-RU" sz="3200" dirty="0" err="1" smtClean="0">
                <a:solidFill>
                  <a:schemeClr val="tx2"/>
                </a:solidFill>
                <a:latin typeface="+mj-lt"/>
              </a:rPr>
              <a:t>Тютикова</a:t>
            </a:r>
            <a:r>
              <a:rPr lang="ru-RU" sz="3200" dirty="0" smtClean="0">
                <a:solidFill>
                  <a:schemeClr val="tx2"/>
                </a:solidFill>
                <a:latin typeface="+mj-lt"/>
              </a:rPr>
              <a:t> Анастасия, Бочкарева Мария.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+mj-lt"/>
              </a:rPr>
              <a:t>Артисты-ведущие: ученики 6а класса.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+mj-lt"/>
              </a:rPr>
              <a:t>Музыкальное сопровождение: </a:t>
            </a:r>
            <a:r>
              <a:rPr lang="ru-RU" sz="3200" dirty="0" err="1" smtClean="0">
                <a:solidFill>
                  <a:schemeClr val="tx2"/>
                </a:solidFill>
                <a:latin typeface="+mj-lt"/>
              </a:rPr>
              <a:t>Семененко</a:t>
            </a:r>
            <a:r>
              <a:rPr lang="ru-RU" sz="3200" dirty="0" smtClean="0">
                <a:solidFill>
                  <a:schemeClr val="tx2"/>
                </a:solidFill>
                <a:latin typeface="+mj-lt"/>
              </a:rPr>
              <a:t> Иван.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+mj-lt"/>
              </a:rPr>
              <a:t>Помощники: ответственные за костюмы, за оформление зала и др.</a:t>
            </a:r>
            <a:endParaRPr lang="ru-RU" sz="3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2"/>
                </a:solidFill>
              </a:rPr>
              <a:t>Талантов много, но нужна помощь в поиске костюмов и декораций, спонсорская помощь.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+mj-lt"/>
              </a:rPr>
              <a:t>Бочкарева Мария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+mj-lt"/>
              </a:rPr>
              <a:t> Короткова Валерия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4000" dirty="0" err="1" smtClean="0">
                <a:solidFill>
                  <a:schemeClr val="tx2"/>
                </a:solidFill>
                <a:latin typeface="+mj-lt"/>
              </a:rPr>
              <a:t>Тютикова</a:t>
            </a:r>
            <a:r>
              <a:rPr lang="ru-RU" sz="4000" dirty="0" smtClean="0">
                <a:solidFill>
                  <a:schemeClr val="tx2"/>
                </a:solidFill>
                <a:latin typeface="+mj-lt"/>
              </a:rPr>
              <a:t> Анастасия</a:t>
            </a:r>
          </a:p>
          <a:p>
            <a:pPr>
              <a:buNone/>
            </a:pPr>
            <a:r>
              <a:rPr lang="ru-RU" sz="4000" dirty="0" err="1" smtClean="0">
                <a:solidFill>
                  <a:schemeClr val="tx2"/>
                </a:solidFill>
                <a:latin typeface="+mj-lt"/>
              </a:rPr>
              <a:t>Жеронкина</a:t>
            </a:r>
            <a:r>
              <a:rPr lang="ru-RU" sz="4000" dirty="0" smtClean="0">
                <a:solidFill>
                  <a:schemeClr val="tx2"/>
                </a:solidFill>
                <a:latin typeface="+mj-lt"/>
              </a:rPr>
              <a:t> Анастасия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+mj-lt"/>
              </a:rPr>
              <a:t> Костин Николай</a:t>
            </a:r>
            <a:endParaRPr lang="ru-RU" sz="40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149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Проект Шоу-программа «Лучший клип 2012 года»</vt:lpstr>
      <vt:lpstr>Цель:</vt:lpstr>
      <vt:lpstr>Задачи: </vt:lpstr>
      <vt:lpstr>Участники:</vt:lpstr>
      <vt:lpstr>Руководитель:</vt:lpstr>
      <vt:lpstr>Этапы разработки проекта:</vt:lpstr>
      <vt:lpstr>Распределение ролей и позиций в проекте:</vt:lpstr>
      <vt:lpstr>Ресурсы:</vt:lpstr>
      <vt:lpstr>Авторы проекта: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Шоу-программа «Лучший клип 2012 года»</dc:title>
  <dc:creator>User</dc:creator>
  <cp:lastModifiedBy>User</cp:lastModifiedBy>
  <cp:revision>6</cp:revision>
  <dcterms:created xsi:type="dcterms:W3CDTF">2012-12-05T23:56:31Z</dcterms:created>
  <dcterms:modified xsi:type="dcterms:W3CDTF">2012-12-06T02:11:01Z</dcterms:modified>
</cp:coreProperties>
</file>