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E734B-AFA6-4E5C-B066-4B6ABB6214A5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D60B4-B0BE-45F7-991E-88D5FDA0CF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D60B4-B0BE-45F7-991E-88D5FDA0CF0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ABEA27-0B35-4489-AACF-795A0FBA57D8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46D17C-D528-445A-8186-F4E478D544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  <p:sndAc>
      <p:stSnd>
        <p:snd r:embed="rId13" name="applaus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71635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Умеем ли мы правильно питаться?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786214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«Овощи, ягоды и фрукты – самые витаминные продукты!»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гостях</a:t>
            </a:r>
            <a:r>
              <a:rPr lang="ru-RU" sz="4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у витаминов</a:t>
            </a:r>
            <a:endParaRPr lang="ru-RU" sz="4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А – это витамин роста. 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Ещё он помогает нашим глазам сохранять зрение.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 его можно в молоке, моркови, зелёном луке.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Витамин С прячется в чесноке, капусте, луке,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во всех овощах, фруктах, ягодах.</a:t>
            </a:r>
            <a:endParaRPr lang="ru-RU" sz="5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Витамин Д сохраняет нам зубы. Без него зубы человека становятся мягкими и хрупкими.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можно найти в молоке, рыбе, твороге.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Загорая, мы тоже получаем витамин Д.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В гостях у загадок</a:t>
            </a:r>
            <a:endParaRPr lang="ru-RU" sz="48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Маленький, горький, луку брат.</a:t>
            </a:r>
          </a:p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Щёки розовы, нос белый.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В темноте сижу день целый.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А рубашка зелена,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Вся на солнышке она.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Вверху зелено, внизу красно,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В землю вросло.</a:t>
            </a:r>
          </a:p>
          <a:p>
            <a:pPr>
              <a:buNone/>
            </a:pP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* Как на нашей грядке выросли загадки –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Сочные да крупные, вот такие круглые.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Летом зеленеют, к осени краснеют.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6880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Поиграем «Вершки и корешки»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143644"/>
            <a:ext cx="7467600" cy="3303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 гостях у доктора Айболита</a:t>
            </a:r>
            <a:endParaRPr lang="ru-RU" sz="40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простуде надо пить чай с малиной.</a:t>
            </a: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насморка полезен свекольный сок.</a:t>
            </a: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кашле пьют настой редьки на меду.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От головной боли помогает избавиться капустный лист.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Не заболеть гриппом помогают чеснок и лук.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223</Words>
  <Application>Microsoft Office PowerPoint</Application>
  <PresentationFormat>Экран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Умеем ли мы правильно питаться?</vt:lpstr>
      <vt:lpstr>В гостях у витаминов</vt:lpstr>
      <vt:lpstr>Слайд 3</vt:lpstr>
      <vt:lpstr>Слайд 4</vt:lpstr>
      <vt:lpstr>В гостях у загадок</vt:lpstr>
      <vt:lpstr>Слайд 6</vt:lpstr>
      <vt:lpstr>Поиграем «Вершки и корешки»</vt:lpstr>
      <vt:lpstr>В гостях у доктора Айболита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Умеем ли мы правильно питаться?</dc:title>
  <dc:creator>Admin</dc:creator>
  <cp:lastModifiedBy>Admin</cp:lastModifiedBy>
  <cp:revision>6</cp:revision>
  <dcterms:created xsi:type="dcterms:W3CDTF">2009-09-29T14:21:31Z</dcterms:created>
  <dcterms:modified xsi:type="dcterms:W3CDTF">2009-09-29T15:18:55Z</dcterms:modified>
</cp:coreProperties>
</file>