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9" r:id="rId3"/>
    <p:sldId id="259" r:id="rId4"/>
    <p:sldId id="275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0" r:id="rId17"/>
    <p:sldId id="281" r:id="rId18"/>
    <p:sldId id="282" r:id="rId19"/>
    <p:sldId id="285" r:id="rId20"/>
    <p:sldId id="258" r:id="rId21"/>
    <p:sldId id="283" r:id="rId22"/>
    <p:sldId id="288" r:id="rId23"/>
    <p:sldId id="28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B78A3-A562-46DF-BC38-647F915E4645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D3A4D-2B6D-410E-A563-ABA420C6CB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142852"/>
            <a:ext cx="8786874" cy="650083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Словарные слова по теме</a:t>
            </a:r>
            <a:r>
              <a:rPr lang="ru-RU" sz="6000" b="1" i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9600" b="1" i="1" dirty="0" smtClean="0">
                <a:solidFill>
                  <a:srgbClr val="FF0000"/>
                </a:solidFill>
              </a:rPr>
              <a:t>«Овощи»</a:t>
            </a:r>
            <a:endParaRPr lang="ru-RU" sz="96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4810" y="4786322"/>
            <a:ext cx="4702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Презентация  по русскому языку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у</a:t>
            </a:r>
            <a:r>
              <a:rPr lang="ru-RU" dirty="0" smtClean="0">
                <a:solidFill>
                  <a:srgbClr val="FF0000"/>
                </a:solidFill>
              </a:rPr>
              <a:t>ченицы 4 «А» класса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Клоковой</a:t>
            </a:r>
            <a:r>
              <a:rPr lang="ru-RU" dirty="0" smtClean="0">
                <a:solidFill>
                  <a:srgbClr val="FF0000"/>
                </a:solidFill>
              </a:rPr>
              <a:t> Марии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iT7udz031411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214290"/>
            <a:ext cx="2992430" cy="23378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214290"/>
            <a:ext cx="8715436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785926"/>
            <a:ext cx="72866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>
                <a:latin typeface="Georgia" pitchFamily="18" charset="0"/>
              </a:rPr>
              <a:t>Помидору –брат,</a:t>
            </a:r>
          </a:p>
          <a:p>
            <a:pPr algn="ctr"/>
            <a:r>
              <a:rPr lang="ru-RU" sz="4000" i="1" dirty="0" smtClean="0">
                <a:latin typeface="Georgia" pitchFamily="18" charset="0"/>
              </a:rPr>
              <a:t>А кумачу не рад:</a:t>
            </a:r>
          </a:p>
          <a:p>
            <a:pPr algn="ctr"/>
            <a:r>
              <a:rPr lang="ru-RU" sz="4000" i="1" dirty="0" smtClean="0">
                <a:latin typeface="Georgia" pitchFamily="18" charset="0"/>
              </a:rPr>
              <a:t>Он в лиловой рос одёжке,</a:t>
            </a:r>
          </a:p>
          <a:p>
            <a:pPr algn="ctr"/>
            <a:r>
              <a:rPr lang="ru-RU" sz="4000" i="1" dirty="0" smtClean="0">
                <a:latin typeface="Georgia" pitchFamily="18" charset="0"/>
              </a:rPr>
              <a:t>Не краснеет даже в лёжке.</a:t>
            </a:r>
            <a:endParaRPr lang="ru-RU" sz="40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0"/>
            <a:ext cx="8786874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3190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642918"/>
            <a:ext cx="5728137" cy="485778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214290"/>
            <a:ext cx="8643998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chemeClr val="tx1"/>
                </a:solidFill>
                <a:latin typeface="Georgia" pitchFamily="18" charset="0"/>
              </a:rPr>
              <a:t>Красная мышка</a:t>
            </a:r>
          </a:p>
          <a:p>
            <a:pPr algn="ctr"/>
            <a:r>
              <a:rPr lang="ru-RU" sz="4800" b="1" i="1" dirty="0" smtClean="0">
                <a:solidFill>
                  <a:schemeClr val="tx1"/>
                </a:solidFill>
                <a:latin typeface="Georgia" pitchFamily="18" charset="0"/>
              </a:rPr>
              <a:t>С белым хвостом</a:t>
            </a:r>
          </a:p>
          <a:p>
            <a:pPr algn="ctr"/>
            <a:r>
              <a:rPr lang="ru-RU" sz="4800" b="1" i="1" dirty="0" smtClean="0">
                <a:solidFill>
                  <a:schemeClr val="tx1"/>
                </a:solidFill>
                <a:latin typeface="Georgia" pitchFamily="18" charset="0"/>
              </a:rPr>
              <a:t>В норке сидит</a:t>
            </a:r>
          </a:p>
          <a:p>
            <a:pPr algn="ctr"/>
            <a:r>
              <a:rPr lang="ru-RU" sz="4800" b="1" i="1" dirty="0" smtClean="0">
                <a:solidFill>
                  <a:schemeClr val="tx1"/>
                </a:solidFill>
                <a:latin typeface="Georgia" pitchFamily="18" charset="0"/>
              </a:rPr>
              <a:t>Под зелёным кустом.</a:t>
            </a:r>
            <a:endParaRPr lang="ru-RU" sz="48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142852"/>
            <a:ext cx="8715436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0020-020-Red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857232"/>
            <a:ext cx="6500858" cy="48756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14290"/>
            <a:ext cx="8715436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chemeClr val="tx1"/>
                </a:solidFill>
                <a:latin typeface="Georgia" pitchFamily="18" charset="0"/>
              </a:rPr>
              <a:t>Маленький, горький,</a:t>
            </a:r>
          </a:p>
          <a:p>
            <a:pPr algn="ctr"/>
            <a:r>
              <a:rPr lang="ru-RU" sz="4800" b="1" i="1" dirty="0" smtClean="0">
                <a:solidFill>
                  <a:schemeClr val="tx1"/>
                </a:solidFill>
                <a:latin typeface="Georgia" pitchFamily="18" charset="0"/>
              </a:rPr>
              <a:t>Луку брат.</a:t>
            </a:r>
            <a:endParaRPr lang="ru-RU" sz="48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142852"/>
            <a:ext cx="8786874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0003-004-CHesn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142852"/>
            <a:ext cx="4429156" cy="475088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142852"/>
            <a:ext cx="8501122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chemeClr val="tx1"/>
                </a:solidFill>
                <a:latin typeface="Georgia" pitchFamily="18" charset="0"/>
              </a:rPr>
              <a:t>Проглотил лишь две щепотки-</a:t>
            </a:r>
          </a:p>
          <a:p>
            <a:pPr algn="ctr"/>
            <a:r>
              <a:rPr lang="ru-RU" sz="4000" b="1" i="1" dirty="0" smtClean="0">
                <a:solidFill>
                  <a:schemeClr val="tx1"/>
                </a:solidFill>
                <a:latin typeface="Georgia" pitchFamily="18" charset="0"/>
              </a:rPr>
              <a:t>И во рту горит, и в глотке.</a:t>
            </a:r>
            <a:endParaRPr lang="ru-RU" sz="4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85720" y="142852"/>
            <a:ext cx="8501122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00089889_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642918"/>
            <a:ext cx="3856113" cy="578802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142852"/>
            <a:ext cx="8501122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Я –весёлый молодец,</a:t>
            </a:r>
          </a:p>
          <a:p>
            <a:pPr algn="ctr"/>
            <a:r>
              <a:rPr lang="ru-RU" sz="4400" b="1" i="1" dirty="0" err="1" smtClean="0">
                <a:solidFill>
                  <a:schemeClr val="tx1"/>
                </a:solidFill>
                <a:latin typeface="Georgia" pitchFamily="18" charset="0"/>
              </a:rPr>
              <a:t>Я-зелёный</a:t>
            </a:r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 огурец. </a:t>
            </a:r>
            <a:endParaRPr lang="ru-RU" sz="44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85720" y="142852"/>
            <a:ext cx="8501122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562fb445531d8f313e151713e794ea88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4102" y="513379"/>
            <a:ext cx="6481169" cy="548738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14290"/>
            <a:ext cx="8715436" cy="64294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В огороде вырастаю,</a:t>
            </a:r>
          </a:p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А когда я созреваю</a:t>
            </a:r>
          </a:p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Варят из меня томат,</a:t>
            </a:r>
          </a:p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В щи кладут и так едят.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2844" y="142852"/>
            <a:ext cx="8715436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28572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1571612"/>
            <a:ext cx="778674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Дом зелёный тесноват:</a:t>
            </a:r>
          </a:p>
          <a:p>
            <a:pPr algn="ctr"/>
            <a:r>
              <a:rPr lang="ru-RU" sz="4400" dirty="0" smtClean="0"/>
              <a:t>Узкий, длинный, гладкий.</a:t>
            </a:r>
          </a:p>
          <a:p>
            <a:pPr algn="ctr"/>
            <a:r>
              <a:rPr lang="ru-RU" sz="4400" dirty="0" smtClean="0"/>
              <a:t>В доме рядышком сидят</a:t>
            </a:r>
          </a:p>
          <a:p>
            <a:pPr algn="ctr"/>
            <a:r>
              <a:rPr lang="ru-RU" sz="4400" dirty="0" smtClean="0"/>
              <a:t>Круглые ребятки.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142852"/>
            <a:ext cx="8501122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0023-023-Gorok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357166"/>
            <a:ext cx="5500726" cy="609601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142852"/>
            <a:ext cx="8501122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Как слива, темна,</a:t>
            </a:r>
          </a:p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Как репа, кругла,</a:t>
            </a:r>
          </a:p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На грядке силу копила-</a:t>
            </a:r>
          </a:p>
          <a:p>
            <a:pPr algn="ctr"/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</a:rPr>
              <a:t>К хозяйке в борщ угодила.</a:t>
            </a:r>
            <a:endParaRPr lang="ru-RU" sz="44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142852"/>
            <a:ext cx="8643998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4439057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214290"/>
            <a:ext cx="4373962" cy="61979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14290"/>
            <a:ext cx="8715436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2bb1b50a3bb991fdec2e219b1d00e5cc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500" y="571500"/>
            <a:ext cx="5715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14290"/>
            <a:ext cx="8715436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chemeClr val="tx1"/>
                </a:solidFill>
                <a:latin typeface="Georgia" pitchFamily="18" charset="0"/>
              </a:rPr>
              <a:t>Прежде чем его мы съели,</a:t>
            </a:r>
          </a:p>
          <a:p>
            <a:pPr algn="ctr"/>
            <a:r>
              <a:rPr lang="ru-RU" sz="4000" b="1" i="1" dirty="0" smtClean="0">
                <a:solidFill>
                  <a:schemeClr val="tx1"/>
                </a:solidFill>
                <a:latin typeface="Georgia" pitchFamily="18" charset="0"/>
              </a:rPr>
              <a:t>Все наплакаться успели.</a:t>
            </a:r>
            <a:endParaRPr lang="ru-RU" sz="4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14290"/>
            <a:ext cx="8715436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0023-029-Luk-repchaty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571480"/>
            <a:ext cx="6858000" cy="438151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14290"/>
            <a:ext cx="8715436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  <a:latin typeface="Georgia" pitchFamily="18" charset="0"/>
              </a:rPr>
              <a:t>Он и в дождик, он и в зной</a:t>
            </a:r>
          </a:p>
          <a:p>
            <a:pPr algn="ctr"/>
            <a:r>
              <a:rPr lang="ru-RU" sz="4400" i="1" dirty="0" smtClean="0">
                <a:solidFill>
                  <a:schemeClr val="tx1"/>
                </a:solidFill>
                <a:latin typeface="Georgia" pitchFamily="18" charset="0"/>
              </a:rPr>
              <a:t>Прячет клубни под землёй.</a:t>
            </a:r>
          </a:p>
          <a:p>
            <a:pPr algn="ctr"/>
            <a:r>
              <a:rPr lang="ru-RU" sz="4400" i="1" dirty="0" smtClean="0">
                <a:solidFill>
                  <a:schemeClr val="tx1"/>
                </a:solidFill>
                <a:latin typeface="Georgia" pitchFamily="18" charset="0"/>
              </a:rPr>
              <a:t>Клубни вытянешь на свет-</a:t>
            </a:r>
          </a:p>
          <a:p>
            <a:pPr algn="ctr"/>
            <a:r>
              <a:rPr lang="ru-RU" sz="4400" i="1" dirty="0" smtClean="0">
                <a:solidFill>
                  <a:schemeClr val="tx1"/>
                </a:solidFill>
                <a:latin typeface="Georgia" pitchFamily="18" charset="0"/>
              </a:rPr>
              <a:t>Вот и завтрак и обед.</a:t>
            </a:r>
            <a:endParaRPr lang="ru-RU" sz="4400" i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14290"/>
            <a:ext cx="8715436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0003-003-Kartof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571480"/>
            <a:ext cx="7143800" cy="53578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214290"/>
            <a:ext cx="8572560" cy="65008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1857364"/>
            <a:ext cx="75724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latin typeface="Georgia" pitchFamily="18" charset="0"/>
              </a:rPr>
              <a:t>Вот на грядке</a:t>
            </a:r>
          </a:p>
          <a:p>
            <a:pPr algn="ctr"/>
            <a:r>
              <a:rPr lang="ru-RU" sz="4400" b="1" i="1" dirty="0" smtClean="0">
                <a:latin typeface="Georgia" pitchFamily="18" charset="0"/>
              </a:rPr>
              <a:t> Новая загадка!</a:t>
            </a:r>
          </a:p>
          <a:p>
            <a:pPr algn="ctr"/>
            <a:r>
              <a:rPr lang="ru-RU" sz="4400" b="1" i="1" dirty="0" smtClean="0">
                <a:latin typeface="Georgia" pitchFamily="18" charset="0"/>
              </a:rPr>
              <a:t>Сто листов, </a:t>
            </a:r>
          </a:p>
          <a:p>
            <a:pPr algn="ctr"/>
            <a:r>
              <a:rPr lang="ru-RU" sz="4400" b="1" i="1" dirty="0" smtClean="0">
                <a:latin typeface="Georgia" pitchFamily="18" charset="0"/>
              </a:rPr>
              <a:t>А вовсе не тетрадка.</a:t>
            </a:r>
            <a:endParaRPr lang="ru-RU" sz="4400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142852"/>
            <a:ext cx="8715436" cy="65008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 descr="1296472077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14290"/>
            <a:ext cx="5281742" cy="50770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187</Words>
  <Application>Microsoft Office PowerPoint</Application>
  <PresentationFormat>Экран (4:3)</PresentationFormat>
  <Paragraphs>41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2012-11-01T13:38:58Z</dcterms:created>
  <dcterms:modified xsi:type="dcterms:W3CDTF">2012-11-01T14:43:40Z</dcterms:modified>
</cp:coreProperties>
</file>