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89" r:id="rId3"/>
    <p:sldId id="259" r:id="rId4"/>
    <p:sldId id="275" r:id="rId5"/>
    <p:sldId id="274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80" r:id="rId17"/>
    <p:sldId id="281" r:id="rId18"/>
    <p:sldId id="282" r:id="rId19"/>
    <p:sldId id="285" r:id="rId20"/>
    <p:sldId id="258" r:id="rId21"/>
    <p:sldId id="283" r:id="rId22"/>
    <p:sldId id="288" r:id="rId23"/>
    <p:sldId id="286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B78A3-A562-46DF-BC38-647F915E4645}" type="datetimeFigureOut">
              <a:rPr lang="ru-RU" smtClean="0"/>
              <a:t>01.11.2012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D3A4D-2B6D-410E-A563-ABA420C6CB5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B78A3-A562-46DF-BC38-647F915E4645}" type="datetimeFigureOut">
              <a:rPr lang="ru-RU" smtClean="0"/>
              <a:t>01.11.2012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D3A4D-2B6D-410E-A563-ABA420C6CB5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B78A3-A562-46DF-BC38-647F915E4645}" type="datetimeFigureOut">
              <a:rPr lang="ru-RU" smtClean="0"/>
              <a:t>01.11.2012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D3A4D-2B6D-410E-A563-ABA420C6CB5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B78A3-A562-46DF-BC38-647F915E4645}" type="datetimeFigureOut">
              <a:rPr lang="ru-RU" smtClean="0"/>
              <a:t>01.11.2012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D3A4D-2B6D-410E-A563-ABA420C6CB5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B78A3-A562-46DF-BC38-647F915E4645}" type="datetimeFigureOut">
              <a:rPr lang="ru-RU" smtClean="0"/>
              <a:t>01.11.2012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D3A4D-2B6D-410E-A563-ABA420C6CB5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B78A3-A562-46DF-BC38-647F915E4645}" type="datetimeFigureOut">
              <a:rPr lang="ru-RU" smtClean="0"/>
              <a:t>01.11.2012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D3A4D-2B6D-410E-A563-ABA420C6CB5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B78A3-A562-46DF-BC38-647F915E4645}" type="datetimeFigureOut">
              <a:rPr lang="ru-RU" smtClean="0"/>
              <a:t>01.11.2012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D3A4D-2B6D-410E-A563-ABA420C6CB5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B78A3-A562-46DF-BC38-647F915E4645}" type="datetimeFigureOut">
              <a:rPr lang="ru-RU" smtClean="0"/>
              <a:t>01.11.2012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D3A4D-2B6D-410E-A563-ABA420C6CB5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B78A3-A562-46DF-BC38-647F915E4645}" type="datetimeFigureOut">
              <a:rPr lang="ru-RU" smtClean="0"/>
              <a:t>01.11.2012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D3A4D-2B6D-410E-A563-ABA420C6CB5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B78A3-A562-46DF-BC38-647F915E4645}" type="datetimeFigureOut">
              <a:rPr lang="ru-RU" smtClean="0"/>
              <a:t>01.11.2012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D3A4D-2B6D-410E-A563-ABA420C6CB5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B78A3-A562-46DF-BC38-647F915E4645}" type="datetimeFigureOut">
              <a:rPr lang="ru-RU" smtClean="0"/>
              <a:t>01.11.2012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D3A4D-2B6D-410E-A563-ABA420C6CB5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CB78A3-A562-46DF-BC38-647F915E4645}" type="datetimeFigureOut">
              <a:rPr lang="ru-RU" smtClean="0"/>
              <a:t>01.11.2012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7D3A4D-2B6D-410E-A563-ABA420C6CB52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0" y="142852"/>
            <a:ext cx="8786874" cy="6500834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i="1" dirty="0" smtClean="0">
                <a:solidFill>
                  <a:srgbClr val="FF0000"/>
                </a:solidFill>
              </a:rPr>
              <a:t>Словарные слова по теме</a:t>
            </a:r>
            <a:r>
              <a:rPr lang="ru-RU" sz="6000" b="1" i="1" dirty="0" smtClean="0">
                <a:solidFill>
                  <a:srgbClr val="FF0000"/>
                </a:solidFill>
              </a:rPr>
              <a:t> </a:t>
            </a:r>
          </a:p>
          <a:p>
            <a:pPr algn="ctr"/>
            <a:r>
              <a:rPr lang="ru-RU" sz="9600" b="1" i="1" dirty="0" smtClean="0">
                <a:solidFill>
                  <a:srgbClr val="FF0000"/>
                </a:solidFill>
              </a:rPr>
              <a:t>«Овощи»</a:t>
            </a:r>
            <a:endParaRPr lang="ru-RU" sz="9600" b="1" i="1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214810" y="4786322"/>
            <a:ext cx="470238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Презентация  по русскому языку</a:t>
            </a:r>
          </a:p>
          <a:p>
            <a:pPr algn="ctr"/>
            <a:r>
              <a:rPr lang="ru-RU" dirty="0">
                <a:solidFill>
                  <a:srgbClr val="FF0000"/>
                </a:solidFill>
              </a:rPr>
              <a:t>у</a:t>
            </a:r>
            <a:r>
              <a:rPr lang="ru-RU" dirty="0" smtClean="0">
                <a:solidFill>
                  <a:srgbClr val="FF0000"/>
                </a:solidFill>
              </a:rPr>
              <a:t>ченицы 4 «А» класса</a:t>
            </a:r>
          </a:p>
          <a:p>
            <a:pPr algn="ctr"/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err="1" smtClean="0">
                <a:solidFill>
                  <a:srgbClr val="FF0000"/>
                </a:solidFill>
              </a:rPr>
              <a:t>Клоковой</a:t>
            </a:r>
            <a:r>
              <a:rPr lang="ru-RU" dirty="0" smtClean="0">
                <a:solidFill>
                  <a:srgbClr val="FF0000"/>
                </a:solidFill>
              </a:rPr>
              <a:t> Марии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4" name="Рисунок 3" descr="iT7udz0314114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43174" y="214290"/>
            <a:ext cx="2992430" cy="2337836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285720" y="214290"/>
            <a:ext cx="8715436" cy="6500834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1000100" y="1785926"/>
            <a:ext cx="728667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i="1" dirty="0" smtClean="0">
                <a:latin typeface="Georgia" pitchFamily="18" charset="0"/>
              </a:rPr>
              <a:t>Помидору –брат,</a:t>
            </a:r>
          </a:p>
          <a:p>
            <a:pPr algn="ctr"/>
            <a:r>
              <a:rPr lang="ru-RU" sz="4000" i="1" dirty="0" smtClean="0">
                <a:latin typeface="Georgia" pitchFamily="18" charset="0"/>
              </a:rPr>
              <a:t>А кумачу не рад:</a:t>
            </a:r>
          </a:p>
          <a:p>
            <a:pPr algn="ctr"/>
            <a:r>
              <a:rPr lang="ru-RU" sz="4000" i="1" dirty="0" smtClean="0">
                <a:latin typeface="Georgia" pitchFamily="18" charset="0"/>
              </a:rPr>
              <a:t>Он в лиловой рос одёжке,</a:t>
            </a:r>
          </a:p>
          <a:p>
            <a:pPr algn="ctr"/>
            <a:r>
              <a:rPr lang="ru-RU" sz="4000" i="1" dirty="0" smtClean="0">
                <a:latin typeface="Georgia" pitchFamily="18" charset="0"/>
              </a:rPr>
              <a:t>Не краснеет даже в лёжке.</a:t>
            </a:r>
            <a:endParaRPr lang="ru-RU" sz="4000" i="1" dirty="0">
              <a:latin typeface="Georgia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214282" y="0"/>
            <a:ext cx="8786874" cy="6500834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" name="Рисунок 2" descr="31903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14480" y="642918"/>
            <a:ext cx="5728137" cy="4857784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285720" y="214290"/>
            <a:ext cx="8643998" cy="6500834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i="1" dirty="0" smtClean="0">
                <a:solidFill>
                  <a:schemeClr val="tx1"/>
                </a:solidFill>
                <a:latin typeface="Georgia" pitchFamily="18" charset="0"/>
              </a:rPr>
              <a:t>Красная мышка</a:t>
            </a:r>
          </a:p>
          <a:p>
            <a:pPr algn="ctr"/>
            <a:r>
              <a:rPr lang="ru-RU" sz="4800" b="1" i="1" dirty="0" smtClean="0">
                <a:solidFill>
                  <a:schemeClr val="tx1"/>
                </a:solidFill>
                <a:latin typeface="Georgia" pitchFamily="18" charset="0"/>
              </a:rPr>
              <a:t>С белым хвостом</a:t>
            </a:r>
          </a:p>
          <a:p>
            <a:pPr algn="ctr"/>
            <a:r>
              <a:rPr lang="ru-RU" sz="4800" b="1" i="1" dirty="0" smtClean="0">
                <a:solidFill>
                  <a:schemeClr val="tx1"/>
                </a:solidFill>
                <a:latin typeface="Georgia" pitchFamily="18" charset="0"/>
              </a:rPr>
              <a:t>В норке сидит</a:t>
            </a:r>
          </a:p>
          <a:p>
            <a:pPr algn="ctr"/>
            <a:r>
              <a:rPr lang="ru-RU" sz="4800" b="1" i="1" dirty="0" smtClean="0">
                <a:solidFill>
                  <a:schemeClr val="tx1"/>
                </a:solidFill>
                <a:latin typeface="Georgia" pitchFamily="18" charset="0"/>
              </a:rPr>
              <a:t>Под зелёным кустом.</a:t>
            </a:r>
            <a:endParaRPr lang="ru-RU" sz="4800" b="1" i="1" dirty="0">
              <a:solidFill>
                <a:schemeClr val="tx1"/>
              </a:solidFill>
              <a:latin typeface="Georgia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214282" y="142852"/>
            <a:ext cx="8715436" cy="6500834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" name="Рисунок 2" descr="0020-020-Redi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43042" y="857232"/>
            <a:ext cx="6500858" cy="4875644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214282" y="214290"/>
            <a:ext cx="8715436" cy="6500834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i="1" dirty="0" smtClean="0">
                <a:solidFill>
                  <a:schemeClr val="tx1"/>
                </a:solidFill>
                <a:latin typeface="Georgia" pitchFamily="18" charset="0"/>
              </a:rPr>
              <a:t>Маленький, горький,</a:t>
            </a:r>
          </a:p>
          <a:p>
            <a:pPr algn="ctr"/>
            <a:r>
              <a:rPr lang="ru-RU" sz="4800" b="1" i="1" dirty="0" smtClean="0">
                <a:solidFill>
                  <a:schemeClr val="tx1"/>
                </a:solidFill>
                <a:latin typeface="Georgia" pitchFamily="18" charset="0"/>
              </a:rPr>
              <a:t>Луку брат.</a:t>
            </a:r>
            <a:endParaRPr lang="ru-RU" sz="4800" b="1" i="1" dirty="0">
              <a:solidFill>
                <a:schemeClr val="tx1"/>
              </a:solidFill>
              <a:latin typeface="Georgia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214282" y="142852"/>
            <a:ext cx="8786874" cy="6500834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" name="Рисунок 2" descr="0003-004-CHesno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14546" y="142852"/>
            <a:ext cx="4429156" cy="4750887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285720" y="142852"/>
            <a:ext cx="8501122" cy="6500834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i="1" dirty="0" smtClean="0">
                <a:solidFill>
                  <a:schemeClr val="tx1"/>
                </a:solidFill>
                <a:latin typeface="Georgia" pitchFamily="18" charset="0"/>
              </a:rPr>
              <a:t>Проглотил лишь две щепотки-</a:t>
            </a:r>
          </a:p>
          <a:p>
            <a:pPr algn="ctr"/>
            <a:r>
              <a:rPr lang="ru-RU" sz="4000" b="1" i="1" dirty="0" smtClean="0">
                <a:solidFill>
                  <a:schemeClr val="tx1"/>
                </a:solidFill>
                <a:latin typeface="Georgia" pitchFamily="18" charset="0"/>
              </a:rPr>
              <a:t>И во рту горит, и в глотке.</a:t>
            </a:r>
            <a:endParaRPr lang="ru-RU" sz="4000" b="1" i="1" dirty="0">
              <a:solidFill>
                <a:schemeClr val="tx1"/>
              </a:solidFill>
              <a:latin typeface="Georgia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285720" y="142852"/>
            <a:ext cx="8501122" cy="6500834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" name="Рисунок 3" descr="00089889_n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71736" y="642918"/>
            <a:ext cx="3856113" cy="5788026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285720" y="142852"/>
            <a:ext cx="8501122" cy="6500834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i="1" dirty="0" smtClean="0">
                <a:solidFill>
                  <a:schemeClr val="tx1"/>
                </a:solidFill>
                <a:latin typeface="Georgia" pitchFamily="18" charset="0"/>
              </a:rPr>
              <a:t>Я –весёлый молодец,</a:t>
            </a:r>
          </a:p>
          <a:p>
            <a:pPr algn="ctr"/>
            <a:r>
              <a:rPr lang="ru-RU" sz="4400" b="1" i="1" dirty="0" err="1" smtClean="0">
                <a:solidFill>
                  <a:schemeClr val="tx1"/>
                </a:solidFill>
                <a:latin typeface="Georgia" pitchFamily="18" charset="0"/>
              </a:rPr>
              <a:t>Я-зелёный</a:t>
            </a:r>
            <a:r>
              <a:rPr lang="ru-RU" sz="4400" b="1" i="1" dirty="0" smtClean="0">
                <a:solidFill>
                  <a:schemeClr val="tx1"/>
                </a:solidFill>
                <a:latin typeface="Georgia" pitchFamily="18" charset="0"/>
              </a:rPr>
              <a:t> огурец. </a:t>
            </a:r>
            <a:endParaRPr lang="ru-RU" sz="4400" b="1" i="1" dirty="0">
              <a:solidFill>
                <a:schemeClr val="tx1"/>
              </a:solidFill>
              <a:latin typeface="Georgia" pitchFamily="18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285720" y="142852"/>
            <a:ext cx="8501122" cy="6500834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" name="Рисунок 3" descr="562fb445531d8f313e151713e794ea88_h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34102" y="513379"/>
            <a:ext cx="6481169" cy="5487389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214282" y="214290"/>
            <a:ext cx="8715436" cy="642942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i="1" dirty="0" smtClean="0">
                <a:solidFill>
                  <a:schemeClr val="tx1"/>
                </a:solidFill>
                <a:latin typeface="Georgia" pitchFamily="18" charset="0"/>
              </a:rPr>
              <a:t>В огороде вырастаю,</a:t>
            </a:r>
          </a:p>
          <a:p>
            <a:pPr algn="ctr"/>
            <a:r>
              <a:rPr lang="ru-RU" sz="4400" b="1" i="1" dirty="0" smtClean="0">
                <a:solidFill>
                  <a:schemeClr val="tx1"/>
                </a:solidFill>
                <a:latin typeface="Georgia" pitchFamily="18" charset="0"/>
              </a:rPr>
              <a:t>А когда я созреваю</a:t>
            </a:r>
          </a:p>
          <a:p>
            <a:pPr algn="ctr"/>
            <a:r>
              <a:rPr lang="ru-RU" sz="4400" b="1" i="1" dirty="0" smtClean="0">
                <a:solidFill>
                  <a:schemeClr val="tx1"/>
                </a:solidFill>
                <a:latin typeface="Georgia" pitchFamily="18" charset="0"/>
              </a:rPr>
              <a:t>Варят из меня томат,</a:t>
            </a:r>
          </a:p>
          <a:p>
            <a:pPr algn="ctr"/>
            <a:r>
              <a:rPr lang="ru-RU" sz="4400" b="1" i="1" dirty="0" smtClean="0">
                <a:solidFill>
                  <a:schemeClr val="tx1"/>
                </a:solidFill>
                <a:latin typeface="Georgia" pitchFamily="18" charset="0"/>
              </a:rPr>
              <a:t>В щи кладут и так едят.</a:t>
            </a:r>
          </a:p>
          <a:p>
            <a:pPr algn="ctr"/>
            <a:endParaRPr lang="ru-RU" dirty="0" smtClean="0"/>
          </a:p>
          <a:p>
            <a:pPr algn="ctr"/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142844" y="142852"/>
            <a:ext cx="8715436" cy="6500834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2714612" y="285728"/>
            <a:ext cx="45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642910" y="1571612"/>
            <a:ext cx="7786742" cy="3077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dirty="0" smtClean="0"/>
              <a:t>Дом зелёный тесноват:</a:t>
            </a:r>
          </a:p>
          <a:p>
            <a:pPr algn="ctr"/>
            <a:r>
              <a:rPr lang="ru-RU" sz="4400" dirty="0" smtClean="0"/>
              <a:t>Узкий, длинный, гладкий.</a:t>
            </a:r>
          </a:p>
          <a:p>
            <a:pPr algn="ctr"/>
            <a:r>
              <a:rPr lang="ru-RU" sz="4400" dirty="0" smtClean="0"/>
              <a:t>В доме рядышком сидят</a:t>
            </a:r>
          </a:p>
          <a:p>
            <a:pPr algn="ctr"/>
            <a:r>
              <a:rPr lang="ru-RU" sz="4400" dirty="0" smtClean="0"/>
              <a:t>Круглые ребятки.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285720" y="142852"/>
            <a:ext cx="8501122" cy="6500834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" name="Рисунок 2" descr="0023-023-Gorokh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14480" y="357166"/>
            <a:ext cx="5500726" cy="6096019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285720" y="142852"/>
            <a:ext cx="8501122" cy="6500834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i="1" dirty="0" smtClean="0">
                <a:solidFill>
                  <a:schemeClr val="tx1"/>
                </a:solidFill>
                <a:latin typeface="Georgia" pitchFamily="18" charset="0"/>
              </a:rPr>
              <a:t>Как слива, темна,</a:t>
            </a:r>
          </a:p>
          <a:p>
            <a:pPr algn="ctr"/>
            <a:r>
              <a:rPr lang="ru-RU" sz="4400" b="1" i="1" dirty="0" smtClean="0">
                <a:solidFill>
                  <a:schemeClr val="tx1"/>
                </a:solidFill>
                <a:latin typeface="Georgia" pitchFamily="18" charset="0"/>
              </a:rPr>
              <a:t>Как репа, кругла,</a:t>
            </a:r>
          </a:p>
          <a:p>
            <a:pPr algn="ctr"/>
            <a:r>
              <a:rPr lang="ru-RU" sz="4400" b="1" i="1" dirty="0" smtClean="0">
                <a:solidFill>
                  <a:schemeClr val="tx1"/>
                </a:solidFill>
                <a:latin typeface="Georgia" pitchFamily="18" charset="0"/>
              </a:rPr>
              <a:t>На грядке силу копила-</a:t>
            </a:r>
          </a:p>
          <a:p>
            <a:pPr algn="ctr"/>
            <a:r>
              <a:rPr lang="ru-RU" sz="4400" b="1" i="1" dirty="0" smtClean="0">
                <a:solidFill>
                  <a:schemeClr val="tx1"/>
                </a:solidFill>
                <a:latin typeface="Georgia" pitchFamily="18" charset="0"/>
              </a:rPr>
              <a:t>К хозяйке в борщ угодила.</a:t>
            </a:r>
            <a:endParaRPr lang="ru-RU" sz="4400" b="1" i="1" dirty="0">
              <a:solidFill>
                <a:schemeClr val="tx1"/>
              </a:solidFill>
              <a:latin typeface="Georgia" pitchFamily="18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285720" y="142852"/>
            <a:ext cx="8643998" cy="6500834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Рисунок 4" descr="4439057_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357422" y="214290"/>
            <a:ext cx="4373962" cy="6197922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214282" y="214290"/>
            <a:ext cx="8715436" cy="6500834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" name="Рисунок 3" descr="2bb1b50a3bb991fdec2e219b1d00e5cc_h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14500" y="571500"/>
            <a:ext cx="5715000" cy="5715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214282" y="214290"/>
            <a:ext cx="8715436" cy="6500834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i="1" dirty="0" smtClean="0">
                <a:solidFill>
                  <a:schemeClr val="tx1"/>
                </a:solidFill>
                <a:latin typeface="Georgia" pitchFamily="18" charset="0"/>
              </a:rPr>
              <a:t>Прежде чем его мы съели,</a:t>
            </a:r>
          </a:p>
          <a:p>
            <a:pPr algn="ctr"/>
            <a:r>
              <a:rPr lang="ru-RU" sz="4000" b="1" i="1" dirty="0" smtClean="0">
                <a:solidFill>
                  <a:schemeClr val="tx1"/>
                </a:solidFill>
                <a:latin typeface="Georgia" pitchFamily="18" charset="0"/>
              </a:rPr>
              <a:t>Все наплакаться успели.</a:t>
            </a:r>
            <a:endParaRPr lang="ru-RU" sz="4000" b="1" i="1" dirty="0">
              <a:solidFill>
                <a:schemeClr val="tx1"/>
              </a:solidFill>
              <a:latin typeface="Georgia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214282" y="214290"/>
            <a:ext cx="8715436" cy="6500834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" name="Рисунок 2" descr="0023-029-Luk-repchatyj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14414" y="571480"/>
            <a:ext cx="6858000" cy="4381517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214282" y="214290"/>
            <a:ext cx="8715436" cy="6500834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i="1" dirty="0" smtClean="0">
                <a:solidFill>
                  <a:schemeClr val="tx1"/>
                </a:solidFill>
                <a:latin typeface="Georgia" pitchFamily="18" charset="0"/>
              </a:rPr>
              <a:t>Он и в дождик, он и в зной</a:t>
            </a:r>
          </a:p>
          <a:p>
            <a:pPr algn="ctr"/>
            <a:r>
              <a:rPr lang="ru-RU" sz="4400" i="1" dirty="0" smtClean="0">
                <a:solidFill>
                  <a:schemeClr val="tx1"/>
                </a:solidFill>
                <a:latin typeface="Georgia" pitchFamily="18" charset="0"/>
              </a:rPr>
              <a:t>Прячет клубни под землёй.</a:t>
            </a:r>
          </a:p>
          <a:p>
            <a:pPr algn="ctr"/>
            <a:r>
              <a:rPr lang="ru-RU" sz="4400" i="1" dirty="0" smtClean="0">
                <a:solidFill>
                  <a:schemeClr val="tx1"/>
                </a:solidFill>
                <a:latin typeface="Georgia" pitchFamily="18" charset="0"/>
              </a:rPr>
              <a:t>Клубни вытянешь на свет-</a:t>
            </a:r>
          </a:p>
          <a:p>
            <a:pPr algn="ctr"/>
            <a:r>
              <a:rPr lang="ru-RU" sz="4400" i="1" dirty="0" smtClean="0">
                <a:solidFill>
                  <a:schemeClr val="tx1"/>
                </a:solidFill>
                <a:latin typeface="Georgia" pitchFamily="18" charset="0"/>
              </a:rPr>
              <a:t>Вот и завтрак и обед.</a:t>
            </a:r>
            <a:endParaRPr lang="ru-RU" sz="4400" i="1" dirty="0">
              <a:solidFill>
                <a:schemeClr val="tx1"/>
              </a:solidFill>
              <a:latin typeface="Georgia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214282" y="214290"/>
            <a:ext cx="8715436" cy="6500834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" name="Рисунок 2" descr="0003-003-Kartofe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00100" y="571480"/>
            <a:ext cx="7143800" cy="535785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285720" y="214290"/>
            <a:ext cx="8572560" cy="6500834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857224" y="1857364"/>
            <a:ext cx="7572428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i="1" dirty="0" smtClean="0">
                <a:latin typeface="Georgia" pitchFamily="18" charset="0"/>
              </a:rPr>
              <a:t>Вот на грядке</a:t>
            </a:r>
          </a:p>
          <a:p>
            <a:pPr algn="ctr"/>
            <a:r>
              <a:rPr lang="ru-RU" sz="4400" b="1" i="1" dirty="0" smtClean="0">
                <a:latin typeface="Georgia" pitchFamily="18" charset="0"/>
              </a:rPr>
              <a:t> Новая загадка!</a:t>
            </a:r>
          </a:p>
          <a:p>
            <a:pPr algn="ctr"/>
            <a:r>
              <a:rPr lang="ru-RU" sz="4400" b="1" i="1" dirty="0" smtClean="0">
                <a:latin typeface="Georgia" pitchFamily="18" charset="0"/>
              </a:rPr>
              <a:t>Сто листов, </a:t>
            </a:r>
          </a:p>
          <a:p>
            <a:pPr algn="ctr"/>
            <a:r>
              <a:rPr lang="ru-RU" sz="4400" b="1" i="1" dirty="0" smtClean="0">
                <a:latin typeface="Georgia" pitchFamily="18" charset="0"/>
              </a:rPr>
              <a:t>А вовсе не тетрадка.</a:t>
            </a:r>
            <a:endParaRPr lang="ru-RU" sz="4400" b="1" i="1" dirty="0">
              <a:latin typeface="Georgia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285720" y="142852"/>
            <a:ext cx="8715436" cy="6500834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" name="Рисунок 2" descr="1296472077_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28794" y="214290"/>
            <a:ext cx="5281742" cy="507707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187</Words>
  <Application>Microsoft Office PowerPoint</Application>
  <PresentationFormat>Экран (4:3)</PresentationFormat>
  <Paragraphs>41</Paragraphs>
  <Slides>23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7</cp:revision>
  <dcterms:created xsi:type="dcterms:W3CDTF">2012-11-01T13:38:58Z</dcterms:created>
  <dcterms:modified xsi:type="dcterms:W3CDTF">2012-11-01T14:43:40Z</dcterms:modified>
</cp:coreProperties>
</file>