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8" r:id="rId11"/>
    <p:sldId id="275" r:id="rId12"/>
    <p:sldId id="274" r:id="rId13"/>
    <p:sldId id="273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DC17-98D8-4FA0-B42A-5BCF89F58BD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4B6EF-6AD9-4C52-8F58-D36C0AF8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Public\Music\Sample%20Music\Shainskiy+Vladimir+-+Oblaka,+belogrivye+loshadki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9257" y="908721"/>
            <a:ext cx="702146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Путешествие по сказкам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Сергея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Григорьевича Козлова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582" y="211287"/>
            <a:ext cx="7776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г. Москвы </a:t>
            </a:r>
          </a:p>
          <a:p>
            <a:pPr lvl="0"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292494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учащиеся 1А, 2А,3А,3Б,4Б классов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91254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Черненко В. В.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hainskiy+Vladimir+-+Oblaka,+belogrivye+loshad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589240"/>
            <a:ext cx="864096" cy="8640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051"/>
    </mc:Choice>
    <mc:Fallback>
      <p:transition spd="slow" advTm="9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7" grpId="0"/>
    </p:bldLst>
  </p:timing>
  <p:extLst mod="1">
    <p:ext uri="{E180D4A7-C9FB-4DFB-919C-405C955672EB}">
      <p14:showEvtLst xmlns="" xmlns:p14="http://schemas.microsoft.com/office/powerpoint/2010/main">
        <p14:playEvt time="6604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исследования</a:t>
            </a:r>
            <a:endParaRPr lang="ru-RU" b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сказки: Красота, Как оттенить тишину ,Черный омут, Как Ёжик и Медвежонок протирали звезды, Ёжик и море,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Посумерничаем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и др.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Аудиосказки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С. Козлова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Мультфильмы по сказкам  С. Г. Козлова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95695750"/>
      </p:ext>
    </p:extLst>
  </p:cSld>
  <p:clrMapOvr>
    <a:masterClrMapping/>
  </p:clrMapOvr>
  <p:transition spd="slow" advTm="115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279895"/>
            <a:ext cx="4176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Евлоев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Амин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пишет: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 начале я расстроился, но потом понял,  что это сказка о настоящей дружбе.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это счастье иметь хорошего друга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3968" y="1368060"/>
            <a:ext cx="39604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-Сказка говорит нам о преданной дружбе , которую надо ценить. И о настоящих друзьях, которые редко встречаются.-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пишет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Огородникова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7544" y="2678444"/>
            <a:ext cx="33843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-Я обязательно буду читать сказки Сергея Козлова-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Сальникова Полина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95936" y="2611963"/>
            <a:ext cx="489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-Я думаю, что эти сказки будут интересны людям с хорошим воображением. Это сказки о красоте природы, о мечте, о дружбе, о преодолении трудностей-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Чернышов Даниил.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5536" y="3801291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Это веселые и смешные сказки-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Левин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Донат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427984" y="4231707"/>
            <a:ext cx="4104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-Я думаю, что прочитаю много других сказок Козлова на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каникулах...-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Чернышов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Даниил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5536" y="1369389"/>
            <a:ext cx="360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 сказки о дружбе. Ёжик там трогательный, а медвежонок - веселый-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Астафьева Юля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39552" y="4928620"/>
            <a:ext cx="352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-Сказки Козлова необычны, интересны, поучительны и интересны не только детям , но и взрослым.. -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Недялков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Эдуард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14176998"/>
      </p:ext>
    </p:extLst>
  </p:cSld>
  <p:clrMapOvr>
    <a:masterClrMapping/>
  </p:clrMapOvr>
  <p:transition spd="slow" advTm="11206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1628800"/>
            <a:ext cx="79928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 творческой  работе  очень  важен  коллектив  единомышленников.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Дети и взрослые мы - становимся одной командой, одной семьей, все мы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одержимы одной  идеей, идем к одной цели. И эта  радость совместного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творчества заразительна, она остается с детьми навсегда.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 исследование в области  творческого чтения  не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закончилось, оно продолжается.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Впереди нас ждет много интересных открытий.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77643534"/>
      </p:ext>
    </p:extLst>
  </p:cSld>
  <p:clrMapOvr>
    <a:masterClrMapping/>
  </p:clrMapOvr>
  <p:transition spd="slow" advTm="965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80720" cy="706090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Список используемой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908721"/>
            <a:ext cx="5040560" cy="64807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Материалы </a:t>
            </a:r>
            <a:r>
              <a:rPr lang="ru-RU" sz="2000" dirty="0"/>
              <a:t>взяты из сети </a:t>
            </a:r>
            <a:r>
              <a:rPr lang="ru-RU" sz="2000" dirty="0" smtClean="0"/>
              <a:t>Интернет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9" name="Picture 1" descr="C:\Users\Библиотека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1828800" cy="1428750"/>
          </a:xfrm>
          <a:prstGeom prst="rect">
            <a:avLst/>
          </a:prstGeom>
          <a:noFill/>
        </p:spPr>
      </p:pic>
      <p:pic>
        <p:nvPicPr>
          <p:cNvPr id="2050" name="Picture 2" descr="C:\Users\Библиотека\Desktop\127139704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24944"/>
            <a:ext cx="2376264" cy="1810839"/>
          </a:xfrm>
          <a:prstGeom prst="rect">
            <a:avLst/>
          </a:prstGeom>
          <a:noFill/>
        </p:spPr>
      </p:pic>
      <p:pic>
        <p:nvPicPr>
          <p:cNvPr id="2052" name="Picture 4" descr="C:\Users\Библиотека\Desktop\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916832"/>
            <a:ext cx="2124075" cy="1428750"/>
          </a:xfrm>
          <a:prstGeom prst="rect">
            <a:avLst/>
          </a:prstGeom>
          <a:noFill/>
        </p:spPr>
      </p:pic>
      <p:pic>
        <p:nvPicPr>
          <p:cNvPr id="2053" name="Picture 5" descr="C:\Users\Библиотека\Desktop\ц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2857500" cy="9048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35468474"/>
      </p:ext>
    </p:extLst>
  </p:cSld>
  <p:clrMapOvr>
    <a:masterClrMapping/>
  </p:clrMapOvr>
  <p:transition spd="slow" advTm="125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80920" cy="576064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400" dirty="0" smtClean="0"/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4"/>
                </a:solidFill>
              </a:rPr>
              <a:t>Правда, мы будем всегда? 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4"/>
                </a:solidFill>
              </a:rPr>
              <a:t>Это вам! </a:t>
            </a:r>
          </a:p>
          <a:p>
            <a:pPr algn="ctr">
              <a:buNone/>
            </a:pPr>
            <a:endParaRPr lang="ru-RU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539552" y="1700808"/>
            <a:ext cx="7993063" cy="3958675"/>
            <a:chOff x="539552" y="260648"/>
            <a:chExt cx="7992888" cy="48660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39552" y="260648"/>
              <a:ext cx="7992888" cy="491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Monotype Corsiva" pitchFamily="66" charset="0"/>
              </a:endParaRPr>
            </a:p>
          </p:txBody>
        </p:sp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2699792" y="4559240"/>
              <a:ext cx="3628503" cy="56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400" b="1" dirty="0">
                <a:latin typeface="Monotype Corsiva" pitchFamily="66" charset="0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46820"/>
            <a:ext cx="2529408" cy="32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000375"/>
            <a:ext cx="2762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43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Цель проекта: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4400" dirty="0" smtClean="0">
                <a:solidFill>
                  <a:srgbClr val="002060"/>
                </a:solidFill>
              </a:rPr>
              <a:t>Стимулировать читательскую, познавательную и творческую активность детей, на основе знакомства с произведениями С. Козлова.</a:t>
            </a:r>
          </a:p>
        </p:txBody>
      </p:sp>
    </p:spTree>
    <p:custDataLst>
      <p:tags r:id="rId1"/>
    </p:custDataLst>
  </p:cSld>
  <p:clrMapOvr>
    <a:masterClrMapping/>
  </p:clrMapOvr>
  <p:transition spd="slow" advTm="81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Гипотеза исследования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68052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     Творческое чтение художественного произведения способствует лучшему пониманию текста, расширению кругозора и повышает интерес к предмету в частности и чтению в целом.</a:t>
            </a:r>
          </a:p>
          <a:p>
            <a:pPr marL="0" indent="0" algn="just">
              <a:buNone/>
            </a:pP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3772340"/>
      </p:ext>
    </p:extLst>
  </p:cSld>
  <p:clrMapOvr>
    <a:masterClrMapping/>
  </p:clrMapOvr>
  <p:transition spd="slow" advTm="1040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Цели и задачи проекта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учащихся интереса к чтению через творческую деятельность, осуществляемую по книгам С. Г. Козлова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 к творчеству автора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эмоциональности читателя, умение видеть и слышать прекрасное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читательских качеств у детей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58511585"/>
      </p:ext>
    </p:extLst>
  </p:cSld>
  <p:clrMapOvr>
    <a:masterClrMapping/>
  </p:clrMapOvr>
  <p:transition spd="slow" advTm="150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МЕТОДЫ ИССЛЕДОВАНИЯ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Чтение сказок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Анализ и составление рецензий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И непосредственно творчество: рисунки по темам сказок, сочинение собственных сказок или продолжение сюжета…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29283593"/>
      </p:ext>
    </p:extLst>
  </p:cSld>
  <p:clrMapOvr>
    <a:masterClrMapping/>
  </p:clrMapOvr>
  <p:transition spd="slow" advTm="87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Проект  «Путешествие по сказкам С. Г. Козлова» дал детям большое представление о творчестве поэта и сказочника.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43081_63757_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2540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v_3249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72816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251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365104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39397888"/>
      </p:ext>
    </p:extLst>
  </p:cSld>
  <p:clrMapOvr>
    <a:masterClrMapping/>
  </p:clrMapOvr>
  <p:transition spd="slow" advTm="60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«Козлов был ни на кого никогда не похожий , единичный , штучный писатель, интеллигентный, глубокий, по- особому талантливый человек»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596618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684076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32923541"/>
      </p:ext>
    </p:extLst>
  </p:cSld>
  <p:clrMapOvr>
    <a:masterClrMapping/>
  </p:clrMapOvr>
  <p:transition spd="slow" advTm="68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Поэт и сказочник Сергей Григорьевич  Козлов – автор любимых детьми и взрослыми историй про Ёжика и его друзей.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 так- детское творчество…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3А  Салмина Вик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067050" cy="39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7" y="5877272"/>
            <a:ext cx="302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b="1" i="1" dirty="0" err="1" smtClean="0"/>
              <a:t>Салмина</a:t>
            </a:r>
            <a:r>
              <a:rPr lang="ru-RU" b="1" i="1" dirty="0" smtClean="0"/>
              <a:t> Виктория</a:t>
            </a:r>
            <a:r>
              <a:rPr lang="ru-RU" i="1" dirty="0" smtClean="0"/>
              <a:t> "Ежик в тумане"</a:t>
            </a:r>
            <a:endParaRPr lang="ru-RU" dirty="0"/>
          </a:p>
        </p:txBody>
      </p:sp>
      <p:pic>
        <p:nvPicPr>
          <p:cNvPr id="3075" name="Picture 3" descr="3Б  Астафьева Юля Ежик и мо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628800"/>
            <a:ext cx="37444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0" y="3634963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Астафьева Юля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"Ежик и море"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3Б  Феоктистова Катя Как ежик и медвежонок протирали звезд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3672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211960" y="6057292"/>
            <a:ext cx="432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Феоктистова Катя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"Как ежик и медвежонок протирали звезды"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35778881"/>
      </p:ext>
    </p:extLst>
  </p:cSld>
  <p:clrMapOvr>
    <a:masterClrMapping/>
  </p:clrMapOvr>
  <p:transition spd="slow" advTm="69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Он писал умные и трогательные сказки, предназначенные не только детям , но и взрослым.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37" name="Picture 1" descr="1А  Сапунова Вик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 flipV="1">
            <a:off x="395536" y="3087149"/>
            <a:ext cx="2448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Сапунова Виктория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"Красота"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35896" y="1383528"/>
            <a:ext cx="4608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 помогает увидеть  и передать красоту увиденного им  мира разными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4Б  Сангаджиева Марина Как оттенить тишин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4"/>
            <a:ext cx="2741572" cy="196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156176" y="3728922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Сангаджиева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Марина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"Как оттенить тишину"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31840" y="2984221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люди не всегда замечают красоту?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Picture 7" descr="4Б  Ромашкан Роман Красо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1" y="3534686"/>
            <a:ext cx="2112825" cy="155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 rot="10610512" flipV="1">
            <a:off x="3923928" y="5053423"/>
            <a:ext cx="1656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Ромашкан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Роман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Красота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20142655">
            <a:off x="522016" y="3648983"/>
            <a:ext cx="24490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смотреть, но не видеть, но можно научиться видеть ее. Таким особым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зрением обладают поэты, художники, фотографы, писатели. Они помогают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увидеть то, что мы порой не замечаем и проходим мимо.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6" name="Picture 10" descr="4Б  Чернышева Ульяна Красо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293096"/>
            <a:ext cx="1591276" cy="22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716016" y="6011706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Чернышева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Ульяна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"Красота"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0355260"/>
      </p:ext>
    </p:extLst>
  </p:cSld>
  <p:clrMapOvr>
    <a:masterClrMapping/>
  </p:clrMapOvr>
  <p:transition spd="slow" advTm="67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2.1|1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2.6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5|1.5|1.9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7|0.7|0.8|0.7|0.8|0.9|0.8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1.1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2.1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625</Words>
  <Application>Microsoft Office PowerPoint</Application>
  <PresentationFormat>Экран (4:3)</PresentationFormat>
  <Paragraphs>65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Цель проекта:</vt:lpstr>
      <vt:lpstr>Гипотеза исследования</vt:lpstr>
      <vt:lpstr>Цели и задачи проекта</vt:lpstr>
      <vt:lpstr>МЕТОДЫ ИССЛЕДОВАНИЯ</vt:lpstr>
      <vt:lpstr>Проект  «Путешествие по сказкам С. Г. Козлова» дал детям большое представление о творчестве поэта и сказочника.</vt:lpstr>
      <vt:lpstr>«Козлов был ни на кого никогда не похожий , единичный , штучный писатель, интеллигентный, глубокий, по- особому талантливый человек»</vt:lpstr>
      <vt:lpstr>Поэт и сказочник Сергей Григорьевич  Козлов – автор любимых детьми и взрослыми историй про Ёжика и его друзей. И так- детское творчество…</vt:lpstr>
      <vt:lpstr>Он писал умные и трогательные сказки, предназначенные не только детям , но и взрослым.</vt:lpstr>
      <vt:lpstr>Объекты исследования</vt:lpstr>
      <vt:lpstr>Слайд 11</vt:lpstr>
      <vt:lpstr>Слайд 12</vt:lpstr>
      <vt:lpstr>Список используемой литературы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Библиотека</cp:lastModifiedBy>
  <cp:revision>59</cp:revision>
  <dcterms:created xsi:type="dcterms:W3CDTF">2013-07-10T15:00:56Z</dcterms:created>
  <dcterms:modified xsi:type="dcterms:W3CDTF">2014-03-26T06:46:16Z</dcterms:modified>
</cp:coreProperties>
</file>