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56C866-E473-47E6-A255-B633C2AAFBD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AA73B3-F08F-4ADB-8FE5-8CA4B2C12C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0"/>
            <a:ext cx="5105400" cy="2868168"/>
          </a:xfrm>
        </p:spPr>
        <p:txBody>
          <a:bodyPr/>
          <a:lstStyle/>
          <a:p>
            <a:r>
              <a:rPr lang="ru-RU" dirty="0"/>
              <a:t>Клепальные работы и инструмент для клепки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013176"/>
            <a:ext cx="5760640" cy="1440160"/>
          </a:xfrm>
        </p:spPr>
        <p:txBody>
          <a:bodyPr>
            <a:normAutofit fontScale="92500" lnSpcReduction="20000"/>
          </a:bodyPr>
          <a:lstStyle/>
          <a:p>
            <a:pPr lvl="0" algn="l">
              <a:spcBef>
                <a:spcPct val="20000"/>
              </a:spcBef>
              <a:buClrTx/>
              <a:buSzTx/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Урок слесарного дела.</a:t>
            </a:r>
          </a:p>
          <a:p>
            <a:pPr lvl="0" algn="l">
              <a:spcBef>
                <a:spcPct val="20000"/>
              </a:spcBef>
              <a:buClrTx/>
              <a:buSzTx/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ГБОУ НПО профессиональный лицей железнодорожного транспорта Санкт-Петербурга</a:t>
            </a:r>
          </a:p>
          <a:p>
            <a:pPr lvl="0" algn="l">
              <a:spcBef>
                <a:spcPct val="20000"/>
              </a:spcBef>
              <a:buClrTx/>
              <a:buSzTx/>
            </a:pP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ct val="20000"/>
              </a:spcBef>
              <a:buClrTx/>
              <a:buSzTx/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Автор: </a:t>
            </a:r>
            <a:r>
              <a:rPr lang="ru-RU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Шишонок Любовь Николаевна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529786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3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571184" cy="4339864"/>
          </a:xfrm>
        </p:spPr>
        <p:txBody>
          <a:bodyPr>
            <a:noAutofit/>
          </a:bodyPr>
          <a:lstStyle/>
          <a:p>
            <a:r>
              <a:rPr lang="ru-RU" sz="1200" dirty="0"/>
              <a:t>Клепка – это операция получения неразъемного соединения материалов с использованием стержней, называемых заклепками. Заклепка, заканчивающаяся головкой, устанавливается в отверстие соединяемых материалов. Выступающая из отверстия часть заклепки расклепывается в холодном или горячем состоянии, образуя вторую головку.</a:t>
            </a:r>
          </a:p>
          <a:p>
            <a:r>
              <a:rPr lang="ru-RU" sz="1200" dirty="0" smtClean="0"/>
              <a:t>Заклепочные </a:t>
            </a:r>
            <a:r>
              <a:rPr lang="ru-RU" sz="1200" dirty="0"/>
              <a:t>соединения применяются:</a:t>
            </a:r>
          </a:p>
          <a:p>
            <a:r>
              <a:rPr lang="ru-RU" sz="1200" dirty="0" smtClean="0"/>
              <a:t>в </a:t>
            </a:r>
            <a:r>
              <a:rPr lang="ru-RU" sz="1200" dirty="0"/>
              <a:t>конструкциях, работающих под действием вибрационной и ударной нагрузки, при высоких требованиях к надежности соединения, когда сварка этих соединений технологически затруднена или невозможна;</a:t>
            </a:r>
          </a:p>
          <a:p>
            <a:r>
              <a:rPr lang="ru-RU" sz="1200" dirty="0" smtClean="0"/>
              <a:t>когда </a:t>
            </a:r>
            <a:r>
              <a:rPr lang="ru-RU" sz="1200" dirty="0"/>
              <a:t>нагревание мест соединения при сварке недопустимо вследствие возможности коробления, термических изменений в металлах и появляющихся значительных внутренних напряжениях;</a:t>
            </a:r>
          </a:p>
          <a:p>
            <a:r>
              <a:rPr lang="ru-RU" sz="1200" dirty="0" smtClean="0"/>
              <a:t>в </a:t>
            </a:r>
            <a:r>
              <a:rPr lang="ru-RU" sz="1200" dirty="0"/>
              <a:t>случаях соединения различных металлов и материалов, для которых сварка неприменима.</a:t>
            </a:r>
          </a:p>
          <a:p>
            <a:r>
              <a:rPr lang="ru-RU" sz="1200" dirty="0" smtClean="0"/>
              <a:t>Для </a:t>
            </a:r>
            <a:r>
              <a:rPr lang="ru-RU" sz="1200" dirty="0"/>
              <a:t>выполнения заклепочных соединений применяются следующие виды заклепок: с полукруглой головкой, с потайной головкой, с полупотайной головкой, трубчатая, взрывная, разрезная (</a:t>
            </a:r>
            <a:r>
              <a:rPr lang="ru-RU" sz="1200" dirty="0" smtClean="0"/>
              <a:t>рис.1). </a:t>
            </a:r>
            <a:r>
              <a:rPr lang="ru-RU" sz="1200" dirty="0"/>
              <a:t>Кроме того, применяются заклепки с плоскоконической головкой, с плоской головкой, с конической головкой, с конической головкой и </a:t>
            </a:r>
            <a:r>
              <a:rPr lang="ru-RU" sz="1200" dirty="0" err="1"/>
              <a:t>подголовкой</a:t>
            </a:r>
            <a:r>
              <a:rPr lang="ru-RU" sz="1200" dirty="0"/>
              <a:t>, с овальной головкой.</a:t>
            </a:r>
          </a:p>
          <a:p>
            <a:r>
              <a:rPr lang="ru-RU" sz="1200" dirty="0" smtClean="0"/>
              <a:t>Заклепки </a:t>
            </a:r>
            <a:r>
              <a:rPr lang="ru-RU" sz="1200" dirty="0"/>
              <a:t>изготавливаются из углеродистой стали, меди, латуни или алюминия. При соединении металлов подбирают заклепку из того же материала, что и соединяемые элементы.</a:t>
            </a:r>
          </a:p>
          <a:p>
            <a:r>
              <a:rPr lang="ru-RU" sz="1200" dirty="0" smtClean="0"/>
              <a:t>Заклепка </a:t>
            </a:r>
            <a:r>
              <a:rPr lang="ru-RU" sz="1200" dirty="0"/>
              <a:t>состоит из головки и цилиндрического стержня, называемого телом заклепки. Часть заклепки, выступающая с другой стороны соединяемого материала и предназначенная для формирования замыкающей головки, называется ножкой.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81128"/>
            <a:ext cx="243197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75656" y="501317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Рис. 1. Заклепки:</a:t>
            </a:r>
          </a:p>
          <a:p>
            <a:r>
              <a:rPr lang="ru-RU" sz="1400" dirty="0" smtClean="0"/>
              <a:t>а – с полукруглой головкой; б – с потайной головкой; в– с полупотайной головкой; г – трубчатая; д – взрывная; е – разрезная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0298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239000" cy="3187736"/>
          </a:xfrm>
        </p:spPr>
        <p:txBody>
          <a:bodyPr>
            <a:normAutofit/>
          </a:bodyPr>
          <a:lstStyle/>
          <a:p>
            <a:r>
              <a:rPr lang="ru-RU" sz="1200" dirty="0"/>
              <a:t>Длина заклепки с полукруглой головкой измеряется до основания головки (длина тела), длина заклепки с потайной головкой измеряется вместе с головкой, длина заклепки с полупотайной головкой измеряется от грани перехода сферы к конусу до торца тела заклепки.</a:t>
            </a:r>
          </a:p>
          <a:p>
            <a:r>
              <a:rPr lang="ru-RU" sz="1200" dirty="0" smtClean="0"/>
              <a:t>Диаметр </a:t>
            </a:r>
            <a:r>
              <a:rPr lang="ru-RU" sz="1200" dirty="0"/>
              <a:t>заклепки определяется диаметром тела и измеряется на расстоянии 6 мм от основания головки. Диаметр отверстия под заклепку при горячей клепке должен быть на 1 мм больше диаметра заклепки.</a:t>
            </a:r>
          </a:p>
          <a:p>
            <a:r>
              <a:rPr lang="ru-RU" sz="1200" dirty="0" smtClean="0"/>
              <a:t>Стальную </a:t>
            </a:r>
            <a:r>
              <a:rPr lang="ru-RU" sz="1200" dirty="0"/>
              <a:t>заклепку диаметром до 14 мм можно расклепывать в холодном состоянии. Заклепки диаметром более 14 мм клепаются в горячем состоянии. Диаметры заклепок от 10 до 37 мм увеличиваются через 3 мм.</a:t>
            </a:r>
          </a:p>
          <a:p>
            <a:r>
              <a:rPr lang="ru-RU" sz="1200" dirty="0" smtClean="0"/>
              <a:t>При </a:t>
            </a:r>
            <a:r>
              <a:rPr lang="ru-RU" sz="1200" dirty="0"/>
              <a:t>клепке используются просверленные, проколотые или пробитые отверстия. При прочных, плотных и прочно-плотных заклепочных соединениях используются исключительно просверленные отверстия.</a:t>
            </a:r>
          </a:p>
          <a:p>
            <a:r>
              <a:rPr lang="ru-RU" sz="1200" dirty="0" smtClean="0"/>
              <a:t>Заклепочные </a:t>
            </a:r>
            <a:r>
              <a:rPr lang="ru-RU" sz="1200" dirty="0"/>
              <a:t>соединения бывают внахлестку, встык с одной накладкой, встык с двумя накладками симметрично, встык с двумя накладками несимметрично (рис. 2</a:t>
            </a:r>
            <a:r>
              <a:rPr lang="ru-RU" sz="1200" dirty="0" smtClean="0"/>
              <a:t>).</a:t>
            </a:r>
            <a:endParaRPr lang="ru-RU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139" y="3861048"/>
            <a:ext cx="48387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990982"/>
            <a:ext cx="29523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Рис. 2. Виды заклепочных соединений:</a:t>
            </a:r>
          </a:p>
          <a:p>
            <a:r>
              <a:rPr lang="ru-RU" sz="1400" dirty="0" smtClean="0"/>
              <a:t>а – внахлестку; б – встык с одной накладкой; в – встык с двумя накладками, симметричные; г – встык с двумя накладками, несимметричные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0134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239000" cy="2179624"/>
          </a:xfrm>
        </p:spPr>
        <p:txBody>
          <a:bodyPr>
            <a:normAutofit/>
          </a:bodyPr>
          <a:lstStyle/>
          <a:p>
            <a:r>
              <a:rPr lang="ru-RU" sz="1200" dirty="0"/>
              <a:t>С точки зрения прочности и плотности используются следующие виды заклепочных соединений: прочные, от которых требуется только механическая прочность; плотные, к которым предъявляются только требования плотности и герметичности; прочно-плотные, от которых помимо механической прочности требуется также герметичность соединения. Последнее достигается увеличением головки и наличием подголовка заклепки, достаточно частым размещением заклепок подчеканкой обреза соединяемых листов и головок заклепок.</a:t>
            </a:r>
          </a:p>
          <a:p>
            <a:endParaRPr lang="ru-RU" sz="1200" dirty="0"/>
          </a:p>
          <a:p>
            <a:r>
              <a:rPr lang="ru-RU" sz="1200" dirty="0"/>
              <a:t>Заклепочные швы делятся на продольные, поперечные и наклонные. Они могут быть однорядные, двухрядные и многорядные (параллельные и с шахматным расположением заклепок). Швы могут быть полные и неполные (рис. </a:t>
            </a:r>
            <a:r>
              <a:rPr lang="ru-RU" sz="1200" dirty="0" smtClean="0"/>
              <a:t>3).</a:t>
            </a:r>
            <a:endParaRPr lang="ru-RU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68960"/>
            <a:ext cx="42291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3768558"/>
            <a:ext cx="324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Рис. 31. Виды заклепочных швов:</a:t>
            </a:r>
          </a:p>
          <a:p>
            <a:r>
              <a:rPr lang="ru-RU" sz="1400" dirty="0" smtClean="0"/>
              <a:t>а – однорядный; б – двухрядный; в – многорядный полный; г – многорядный неполный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8429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Перед клепкой различных видов заклепочных соединений следует определить шаг клепки (шаг данного ряда – это расстояние между двумя ближайшими заклепками в этом ряду, шаг шва – это наименьшая кратность всех шагов в рядах) и расстояние от оси заклепок до края полосы.</a:t>
            </a:r>
          </a:p>
          <a:p>
            <a:endParaRPr lang="ru-RU" dirty="0"/>
          </a:p>
          <a:p>
            <a:r>
              <a:rPr lang="ru-RU" dirty="0"/>
              <a:t>В зависимости от диаметра заклепки, потребности и вида клепки используются ручная и механическая клепка.</a:t>
            </a:r>
          </a:p>
          <a:p>
            <a:endParaRPr lang="ru-RU" dirty="0"/>
          </a:p>
          <a:p>
            <a:r>
              <a:rPr lang="ru-RU" dirty="0"/>
              <a:t>Замыкающую головку получают ударной клепкой и клепкой давлением. Ударная клепка универсальная, но шумная; клепка давлением более качественна и бесшумна.</a:t>
            </a:r>
          </a:p>
          <a:p>
            <a:endParaRPr lang="ru-RU" dirty="0"/>
          </a:p>
          <a:p>
            <a:r>
              <a:rPr lang="ru-RU" dirty="0"/>
              <a:t>Для ручной клепки используются молотки для формирования головки заклепки, обжимки, поддержки, прихваты и клещи.</a:t>
            </a:r>
          </a:p>
          <a:p>
            <a:endParaRPr lang="ru-RU" dirty="0"/>
          </a:p>
          <a:p>
            <a:r>
              <a:rPr lang="ru-RU" dirty="0"/>
              <a:t>Для механической клепки используются пневматические или электрические молотки, клепальные клещи, подпоры подголовки заклепок, консоли. На больших промышленных предприятиях используются клепальные машины – эксцентриковые и гидравлические.</a:t>
            </a:r>
          </a:p>
          <a:p>
            <a:endParaRPr lang="ru-RU" dirty="0"/>
          </a:p>
          <a:p>
            <a:r>
              <a:rPr lang="ru-RU" dirty="0"/>
              <a:t>Заклепки можно нагревать в кузнечном горне, контактно, токами промышленной частоты на электрических нагревательных установках, а также газовым пламенем.</a:t>
            </a:r>
          </a:p>
          <a:p>
            <a:endParaRPr lang="ru-RU" dirty="0"/>
          </a:p>
          <a:p>
            <a:r>
              <a:rPr lang="ru-RU" dirty="0"/>
              <a:t>Неправильная клепка имеет место вследствие </a:t>
            </a:r>
            <a:r>
              <a:rPr lang="ru-RU" dirty="0" err="1"/>
              <a:t>недогретой</a:t>
            </a:r>
            <a:r>
              <a:rPr lang="ru-RU" dirty="0"/>
              <a:t> или перегретой заклепки, плохой подгонки друг к другу соединяемых элементов, ошибки при формировании головки, чрезмерно короткого или длинного тела заклепки, искривления тела заклепки в отверстии, а также из-за слишком глубокого отверстия, просверленного для потайной головки.</a:t>
            </a:r>
          </a:p>
          <a:p>
            <a:endParaRPr lang="ru-RU" dirty="0"/>
          </a:p>
          <a:p>
            <a:r>
              <a:rPr lang="ru-RU" dirty="0"/>
              <a:t>Для клепки необходимо использовать исправный инструмент. На руки следует надеть рукавицы, глаза защитить очками. Следует правильно установить головку заклепки в поддержку или консоль, правильно установить обжимку на тело заклепки. Во время клепки нельзя касаться обжимки рукой.</a:t>
            </a:r>
          </a:p>
        </p:txBody>
      </p:sp>
    </p:spTree>
    <p:extLst>
      <p:ext uri="{BB962C8B-B14F-4D97-AF65-F5344CB8AC3E}">
        <p14:creationId xmlns:p14="http://schemas.microsoft.com/office/powerpoint/2010/main" val="3746840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839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Клепальные работы и инструмент для клепки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Клепальные работы и инструмент для клепки</dc:title>
  <dc:creator>WZ</dc:creator>
  <cp:lastModifiedBy>WZ</cp:lastModifiedBy>
  <cp:revision>3</cp:revision>
  <dcterms:created xsi:type="dcterms:W3CDTF">2013-02-25T10:05:32Z</dcterms:created>
  <dcterms:modified xsi:type="dcterms:W3CDTF">2013-02-25T10:34:15Z</dcterms:modified>
</cp:coreProperties>
</file>