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3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7" autoAdjust="0"/>
  </p:normalViewPr>
  <p:slideViewPr>
    <p:cSldViewPr>
      <p:cViewPr varScale="1">
        <p:scale>
          <a:sx n="41" d="100"/>
          <a:sy n="41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B7F6FE-5E74-45DD-A2B3-EB8AE92C89B9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D12E45-F391-41F0-9AC8-0C73CEB3F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4130-2B1B-4DDC-8335-85CDB75B33E4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F290F-6DE0-4F48-991F-9230E838B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DC57B-72BE-450B-A584-733A14A83660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D2F3F-9026-41C1-A69D-9DD7B1ADE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4B0EF-C1DF-4A84-BFDF-4AC6D8F573AD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4C74D-52F8-4E9E-9B01-66FADC98C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B3DBC6-649E-4BEE-9619-0CF1B945E564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6C4EE5-541A-4BB2-A1DF-FDA078A8C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EBC66-AF76-41D4-B1E5-958ACD1A71B1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9FC0-BCB9-4C42-8CDF-C523DA587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4262E-DACA-4400-BEF3-E0681521DB61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3B02E-8146-4982-9EB9-37949AA86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AB5C7-18D2-4CCF-8D88-4582D888375D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419AE-4017-4BAB-9B1D-AB03BD5FB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37C7F5-03F7-40EC-8E7A-D5ABAB94A4C0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D934F1-40B6-40F7-BEB9-F2CAB0B48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4873C-5A6C-4245-85B6-D6F5F973B155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7A979-0D1B-49FE-AC1D-3A6919633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0B0A2B-E347-41D7-904F-BA4F673EC775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59DE6A-5A77-424C-93D2-5A83B111C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A92B317-06CB-40F6-9810-CFBE40522058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0830099-F1EB-47A5-8C58-27DB87368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67" r:id="rId8"/>
    <p:sldLayoutId id="2147483675" r:id="rId9"/>
    <p:sldLayoutId id="2147483666" r:id="rId10"/>
    <p:sldLayoutId id="214748366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1143004"/>
            <a:ext cx="7772400" cy="28575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i="1" dirty="0" smtClean="0">
                <a:latin typeface="Monotype Corsiva" pitchFamily="66" charset="0"/>
              </a:rPr>
              <a:t/>
            </a:r>
            <a:br>
              <a:rPr lang="ru-RU" sz="6000" i="1" dirty="0" smtClean="0">
                <a:latin typeface="Monotype Corsiva" pitchFamily="66" charset="0"/>
              </a:rPr>
            </a:br>
            <a:r>
              <a:rPr lang="ru-RU" sz="6000" i="1" dirty="0" smtClean="0">
                <a:latin typeface="Monotype Corsiva" pitchFamily="66" charset="0"/>
              </a:rPr>
              <a:t/>
            </a:r>
            <a:br>
              <a:rPr lang="ru-RU" sz="6000" i="1" dirty="0" smtClean="0">
                <a:latin typeface="Monotype Corsiva" pitchFamily="66" charset="0"/>
              </a:rPr>
            </a:br>
            <a:r>
              <a:rPr lang="ru-RU" sz="6000" i="1" dirty="0" smtClean="0">
                <a:latin typeface="Monotype Corsiva" pitchFamily="66" charset="0"/>
              </a:rPr>
              <a:t/>
            </a:r>
            <a:br>
              <a:rPr lang="ru-RU" sz="6000" i="1" dirty="0" smtClean="0">
                <a:latin typeface="Monotype Corsiva" pitchFamily="66" charset="0"/>
              </a:rPr>
            </a:br>
            <a:r>
              <a:rPr lang="ru-RU" sz="6000" i="1" dirty="0" smtClean="0">
                <a:latin typeface="Monotype Corsiva" pitchFamily="66" charset="0"/>
              </a:rPr>
              <a:t>Новые технологии в  работе с бумагой</a:t>
            </a:r>
            <a:endParaRPr lang="ru-RU" sz="6000" i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4365625"/>
            <a:ext cx="7772400" cy="1063639"/>
          </a:xfrm>
        </p:spPr>
        <p:txBody>
          <a:bodyPr/>
          <a:lstStyle/>
          <a:p>
            <a:pPr marL="36513">
              <a:spcBef>
                <a:spcPct val="0"/>
              </a:spcBef>
            </a:pPr>
            <a:r>
              <a:rPr lang="ru-RU" dirty="0" err="1" smtClean="0">
                <a:solidFill>
                  <a:srgbClr val="79766F"/>
                </a:solidFill>
                <a:latin typeface="Arial" charset="0"/>
              </a:rPr>
              <a:t>Лутфуллина</a:t>
            </a:r>
            <a:r>
              <a:rPr lang="ru-RU" dirty="0" smtClean="0">
                <a:solidFill>
                  <a:srgbClr val="79766F"/>
                </a:solidFill>
                <a:latin typeface="Arial" charset="0"/>
              </a:rPr>
              <a:t> </a:t>
            </a:r>
            <a:r>
              <a:rPr lang="ru-RU" dirty="0" err="1" smtClean="0">
                <a:solidFill>
                  <a:srgbClr val="79766F"/>
                </a:solidFill>
                <a:latin typeface="Arial" charset="0"/>
              </a:rPr>
              <a:t>Алсу</a:t>
            </a:r>
            <a:r>
              <a:rPr lang="ru-RU" dirty="0" smtClean="0">
                <a:solidFill>
                  <a:srgbClr val="79766F"/>
                </a:solidFill>
                <a:latin typeface="Arial" charset="0"/>
              </a:rPr>
              <a:t> </a:t>
            </a:r>
            <a:r>
              <a:rPr lang="ru-RU" dirty="0" err="1" smtClean="0">
                <a:solidFill>
                  <a:srgbClr val="79766F"/>
                </a:solidFill>
                <a:latin typeface="Arial" charset="0"/>
              </a:rPr>
              <a:t>Раисовна</a:t>
            </a:r>
            <a:r>
              <a:rPr lang="ru-RU" dirty="0" smtClean="0">
                <a:solidFill>
                  <a:srgbClr val="79766F"/>
                </a:solidFill>
                <a:latin typeface="Arial" charset="0"/>
              </a:rPr>
              <a:t>  ,   учитель изо и технологии МБОУ «</a:t>
            </a:r>
            <a:r>
              <a:rPr lang="ru-RU" dirty="0" err="1" smtClean="0">
                <a:solidFill>
                  <a:srgbClr val="79766F"/>
                </a:solidFill>
                <a:latin typeface="Arial" charset="0"/>
              </a:rPr>
              <a:t>Тлянче</a:t>
            </a:r>
            <a:r>
              <a:rPr lang="ru-RU" dirty="0" smtClean="0">
                <a:solidFill>
                  <a:srgbClr val="79766F"/>
                </a:solidFill>
                <a:latin typeface="Arial" charset="0"/>
              </a:rPr>
              <a:t> </a:t>
            </a:r>
            <a:r>
              <a:rPr lang="ru-RU" dirty="0" err="1" smtClean="0">
                <a:solidFill>
                  <a:srgbClr val="79766F"/>
                </a:solidFill>
                <a:latin typeface="Arial" charset="0"/>
              </a:rPr>
              <a:t>Тамакская</a:t>
            </a:r>
            <a:r>
              <a:rPr lang="ru-RU" dirty="0" smtClean="0">
                <a:solidFill>
                  <a:srgbClr val="79766F"/>
                </a:solidFill>
                <a:latin typeface="Arial" charset="0"/>
              </a:rPr>
              <a:t> СОШ»</a:t>
            </a:r>
            <a:r>
              <a:rPr lang="en-US" dirty="0" smtClean="0">
                <a:solidFill>
                  <a:srgbClr val="79766F"/>
                </a:solidFill>
                <a:latin typeface="Arial" charset="0"/>
              </a:rPr>
              <a:t> </a:t>
            </a:r>
            <a:r>
              <a:rPr lang="ru-RU" dirty="0" err="1" smtClean="0">
                <a:solidFill>
                  <a:srgbClr val="79766F"/>
                </a:solidFill>
                <a:latin typeface="Arial" charset="0"/>
              </a:rPr>
              <a:t>Тукаевского</a:t>
            </a:r>
            <a:r>
              <a:rPr lang="ru-RU" dirty="0" smtClean="0">
                <a:solidFill>
                  <a:srgbClr val="79766F"/>
                </a:solidFill>
                <a:latin typeface="Arial" charset="0"/>
              </a:rPr>
              <a:t> района Республики Татарстан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1357313"/>
            <a:ext cx="8183562" cy="4678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428625"/>
            <a:ext cx="8183562" cy="469900"/>
          </a:xfrm>
        </p:spPr>
        <p:txBody>
          <a:bodyPr>
            <a:no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</a:t>
            </a:r>
            <a:r>
              <a:rPr lang="ru-RU" sz="4000" dirty="0" err="1" smtClean="0">
                <a:solidFill>
                  <a:schemeClr val="accent1">
                    <a:lumMod val="75000"/>
                  </a:schemeClr>
                </a:solidFill>
              </a:rPr>
              <a:t>Граттаж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643050"/>
            <a:ext cx="214314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00166" y="1571612"/>
            <a:ext cx="2643206" cy="2071702"/>
          </a:xfrm>
        </p:spPr>
      </p:pic>
      <p:pic>
        <p:nvPicPr>
          <p:cNvPr id="7" name="Picture 5" descr="J:\мастер класс\Новая папка\IMG_40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643314"/>
            <a:ext cx="3179760" cy="222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J:\мастер класс\Новая папка\IMG_4059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143372" y="3571876"/>
            <a:ext cx="2000263" cy="2286016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8747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           Оригами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6386" name="Picture 2" descr="J:\мастер класс\Новая папка\IMG_25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142984"/>
            <a:ext cx="3143272" cy="2000264"/>
          </a:xfrm>
        </p:spPr>
      </p:pic>
      <p:pic>
        <p:nvPicPr>
          <p:cNvPr id="16387" name="Picture 3" descr="J:\мастер класс\Новая папка\IMG_2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214422"/>
            <a:ext cx="285751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J:\мастер класс\Новая папка\0408200941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214686"/>
            <a:ext cx="207170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J:\мастер класс\Новая папка\0408200941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286124"/>
            <a:ext cx="3214682" cy="200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J:\мастер класс\Новая папка\0408200941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3214686"/>
            <a:ext cx="178595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643438"/>
            <a:ext cx="8183562" cy="7858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 </a:t>
            </a:r>
            <a:r>
              <a:rPr lang="ru-RU" sz="48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Квиллинг</a:t>
            </a:r>
            <a:endParaRPr lang="ru-RU" sz="48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8434" name="Picture 2" descr="J:\мастер класс\Новая папка\IMG_40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2643188"/>
            <a:ext cx="19288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J:\мастер класс\Новая папка\IMG_40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500063"/>
            <a:ext cx="24384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786063" y="1285875"/>
            <a:ext cx="3714750" cy="2779713"/>
          </a:xfrm>
        </p:spPr>
      </p:pic>
      <p:pic>
        <p:nvPicPr>
          <p:cNvPr id="6" name="Picture 3" descr="J:\мастер класс\Новая папка\IMG_40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23938">
            <a:off x="1100490" y="3495578"/>
            <a:ext cx="2144583" cy="123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/>
          <a:srcRect l="8417" t="25583" r="75194" b="50000"/>
          <a:stretch>
            <a:fillRect/>
          </a:stretch>
        </p:blipFill>
        <p:spPr bwMode="auto">
          <a:xfrm rot="966961">
            <a:off x="6665352" y="869926"/>
            <a:ext cx="1737144" cy="17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8747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Работа с </a:t>
            </a:r>
            <a:r>
              <a:rPr lang="ru-RU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гафрированной</a:t>
            </a: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бумагой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0482" name="Picture 2" descr="J:\мастер класс\Новая папка\IMG_407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714375"/>
            <a:ext cx="3251200" cy="2438400"/>
          </a:xfrm>
        </p:spPr>
      </p:pic>
      <p:pic>
        <p:nvPicPr>
          <p:cNvPr id="20483" name="Picture 3" descr="J:\мастер класс\Новая папка\IMG_40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357431"/>
            <a:ext cx="264320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J:\мастер класс\Новая папка\IMG_40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500063"/>
            <a:ext cx="24384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J:\мастер класс\Новая папка\IMG_40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643314"/>
            <a:ext cx="278608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J:\мастер класс\Новая папка\IMG_40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3071810"/>
            <a:ext cx="192882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159</TotalTime>
  <Words>28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   Новые технологии в  работе с бумагой</vt:lpstr>
      <vt:lpstr>Слайд 2</vt:lpstr>
      <vt:lpstr>                 Оригами</vt:lpstr>
      <vt:lpstr>       Квиллинг</vt:lpstr>
      <vt:lpstr>Работа с гафрированной бумагой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Новые технологии в  работе с бумагой</dc:title>
  <dc:creator>User</dc:creator>
  <cp:lastModifiedBy>Алсу</cp:lastModifiedBy>
  <cp:revision>22</cp:revision>
  <dcterms:created xsi:type="dcterms:W3CDTF">2008-07-16T09:09:12Z</dcterms:created>
  <dcterms:modified xsi:type="dcterms:W3CDTF">2013-11-18T18:58:24Z</dcterms:modified>
</cp:coreProperties>
</file>