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1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8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2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86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9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5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78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4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9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4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2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9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7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7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9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6705C1-25C6-49A2-97F9-825737F72F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9207-F1F4-4A5C-9A1A-309358543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48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Открытый урок по технологии </a:t>
            </a:r>
            <a:br>
              <a:rPr lang="ru-RU" sz="3200" dirty="0" smtClean="0"/>
            </a:br>
            <a:r>
              <a:rPr lang="ru-RU" sz="3200" dirty="0" smtClean="0"/>
              <a:t>для 6-х классов (12-13 лет)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>«</a:t>
            </a:r>
            <a:r>
              <a:rPr lang="ru-RU" sz="2800" dirty="0"/>
              <a:t>Конструирование юбки. Построение основы чертежа юбки в натуральную величину и с использованием программы «</a:t>
            </a:r>
            <a:r>
              <a:rPr lang="en-US" sz="2800" dirty="0" err="1" smtClean="0"/>
              <a:t>dshape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г. ЧЕЛЯБИНСКА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Меркулова Анна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3484880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503830"/>
          </a:xfrm>
        </p:spPr>
        <p:txBody>
          <a:bodyPr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19" y="1037230"/>
            <a:ext cx="4943889" cy="52270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1" y="2197290"/>
            <a:ext cx="4162566" cy="3827589"/>
          </a:xfrm>
        </p:spPr>
        <p:txBody>
          <a:bodyPr/>
          <a:lstStyle/>
          <a:p>
            <a:pPr lvl="0"/>
            <a:r>
              <a:rPr lang="ru-RU" sz="1800" dirty="0"/>
              <a:t>Оформит линию талии плавными кривыми линиями</a:t>
            </a:r>
            <a:r>
              <a:rPr lang="ru-RU" sz="1800" dirty="0" smtClean="0"/>
              <a:t>. </a:t>
            </a:r>
            <a:r>
              <a:rPr lang="ru-RU" sz="1800" dirty="0"/>
              <a:t>При этом в точках Т и Т1 должен быть прямой угол. </a:t>
            </a:r>
            <a:endParaRPr lang="ru-RU" sz="1800" dirty="0" smtClean="0"/>
          </a:p>
          <a:p>
            <a:pPr lvl="0"/>
            <a:r>
              <a:rPr lang="ru-RU" sz="1800" dirty="0" smtClean="0"/>
              <a:t>Оформить </a:t>
            </a:r>
            <a:r>
              <a:rPr lang="ru-RU" sz="1800" dirty="0"/>
              <a:t>чертёж юбки сплошной основной линией.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8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358721"/>
          </a:xfrm>
        </p:spPr>
        <p:txBody>
          <a:bodyPr/>
          <a:lstStyle/>
          <a:p>
            <a:r>
              <a:rPr lang="ru-RU" sz="2000" dirty="0" smtClean="0"/>
              <a:t>Редактор </a:t>
            </a:r>
            <a:r>
              <a:rPr lang="ru-RU" sz="2000" dirty="0"/>
              <a:t>одежды </a:t>
            </a:r>
            <a:r>
              <a:rPr lang="ru-RU" sz="2000" b="1" dirty="0" err="1"/>
              <a:t>RedCafe</a:t>
            </a:r>
            <a:r>
              <a:rPr lang="ru-RU" sz="2000" dirty="0"/>
              <a:t> предназначен для автоматического построения выкроек одежды и последующего их редактирования.</a:t>
            </a:r>
            <a:br>
              <a:rPr lang="ru-RU" sz="2000" dirty="0"/>
            </a:br>
            <a:r>
              <a:rPr lang="ru-RU" sz="2000" dirty="0"/>
              <a:t>Программа позволяет работать с чертежом на уровне линий, точек, объектов, открывая широкие возможности моделирования, редактирования выкроек. Большой выбор инструментов для работы с чертежами в состоянии решить любые ваши задачи. Далее подготовленный чертеж можно распечатать на принтере или плоттере.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0" y="3057098"/>
            <a:ext cx="3944203" cy="3370998"/>
          </a:xfrm>
        </p:spPr>
      </p:pic>
    </p:spTree>
    <p:extLst>
      <p:ext uri="{BB962C8B-B14F-4D97-AF65-F5344CB8AC3E}">
        <p14:creationId xmlns:p14="http://schemas.microsoft.com/office/powerpoint/2010/main" val="292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Также с помощью основы построенной, как своими руками , так и с помощью программы «</a:t>
            </a:r>
            <a:r>
              <a:rPr lang="en-US" sz="2000" dirty="0" err="1" smtClean="0"/>
              <a:t>Dshap</a:t>
            </a:r>
            <a:r>
              <a:rPr lang="ru-RU" sz="2000" dirty="0"/>
              <a:t>е</a:t>
            </a:r>
            <a:r>
              <a:rPr lang="ru-RU" sz="2000" dirty="0" smtClean="0"/>
              <a:t>» можно смоделировать юбки различных фасонов и видов.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2" y="1460309"/>
            <a:ext cx="6318915" cy="5131559"/>
          </a:xfrm>
        </p:spPr>
      </p:pic>
    </p:spTree>
    <p:extLst>
      <p:ext uri="{BB962C8B-B14F-4D97-AF65-F5344CB8AC3E}">
        <p14:creationId xmlns:p14="http://schemas.microsoft.com/office/powerpoint/2010/main" val="41467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Юбка- один из самых распространенных видов одежды для любого времени года. В сочетании с различными блузками, жакетами и свитерами она является составной частью одежды, легко изменяется и может приобретать любое назначение: нарядное , повседневное, для отдыха. Юбка может быть частью костюма, самостоятельным изделием или частью платья.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7" y="2606722"/>
            <a:ext cx="2674961" cy="3275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2606722"/>
            <a:ext cx="2595338" cy="3275463"/>
          </a:xfrm>
        </p:spPr>
      </p:pic>
    </p:spTree>
    <p:extLst>
      <p:ext uri="{BB962C8B-B14F-4D97-AF65-F5344CB8AC3E}">
        <p14:creationId xmlns:p14="http://schemas.microsoft.com/office/powerpoint/2010/main" val="2952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Юбки шьют из самых разнообразных тканей. Выбор тканей зависит от моделей, покроя, назначения (нарядная, повседневная), от сезона (летняя, зимняя) и от особенностей фигуры. Для изготовления прямой юбки лучше использовать достаточно плотные, тяжелые ткани (шерсть, лен, трикотаж).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2056091"/>
            <a:ext cx="3343701" cy="42002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2056090"/>
            <a:ext cx="2988860" cy="4200245"/>
          </a:xfrm>
        </p:spPr>
      </p:pic>
    </p:spTree>
    <p:extLst>
      <p:ext uri="{BB962C8B-B14F-4D97-AF65-F5344CB8AC3E}">
        <p14:creationId xmlns:p14="http://schemas.microsoft.com/office/powerpoint/2010/main" val="29069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Ю</a:t>
            </a:r>
            <a:r>
              <a:rPr lang="ru-RU" sz="1800" dirty="0" smtClean="0"/>
              <a:t>бки  </a:t>
            </a:r>
            <a:r>
              <a:rPr lang="ru-RU" sz="1800" dirty="0"/>
              <a:t>различают по конструкции на : прямые, </a:t>
            </a:r>
            <a:r>
              <a:rPr lang="ru-RU" sz="1800" dirty="0" err="1"/>
              <a:t>клиньевые</a:t>
            </a:r>
            <a:r>
              <a:rPr lang="ru-RU" sz="1800" dirty="0"/>
              <a:t> и конические. Прямые юбки, как правило, состоят из двух деталей: переднего и заднего </a:t>
            </a:r>
            <a:r>
              <a:rPr lang="ru-RU" sz="1800" dirty="0" smtClean="0"/>
              <a:t>полотнища</a:t>
            </a:r>
            <a:r>
              <a:rPr lang="ru-RU" sz="1800" dirty="0"/>
              <a:t>.</a:t>
            </a:r>
            <a:r>
              <a:rPr lang="ru-RU" sz="1800" dirty="0" smtClean="0"/>
              <a:t> </a:t>
            </a:r>
            <a:r>
              <a:rPr lang="ru-RU" sz="1800" dirty="0"/>
              <a:t>Юбка прямого покроя плотно облегает фигуру, хотя при моделировании ее можно сделать и совсем узкой, и довольно широкой. Прямые юбки могут иметь разрезы, различные складки или сборки, кокетки, карманы и т.д.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2688609"/>
            <a:ext cx="2688609" cy="356772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2727324"/>
            <a:ext cx="3548418" cy="3529011"/>
          </a:xfrm>
        </p:spPr>
      </p:pic>
    </p:spTree>
    <p:extLst>
      <p:ext uri="{BB962C8B-B14F-4D97-AF65-F5344CB8AC3E}">
        <p14:creationId xmlns:p14="http://schemas.microsoft.com/office/powerpoint/2010/main" val="28326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Построение</a:t>
            </a:r>
            <a:r>
              <a:rPr lang="ru-RU" dirty="0" smtClean="0"/>
              <a:t> </a:t>
            </a:r>
            <a:r>
              <a:rPr lang="ru-RU" sz="3200" dirty="0" smtClean="0"/>
              <a:t>чертежа прямой юбки.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Мерки берем 44 размера: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/>
              <a:t>Построить прямой угол в точке Т. Отложить расстояние до линии бёдер ТБ=Дтс:2=35:2=17,5</a:t>
            </a:r>
          </a:p>
          <a:p>
            <a:r>
              <a:rPr lang="ru-RU" dirty="0"/>
              <a:t>Отложить длину юбки ТН=</a:t>
            </a:r>
            <a:r>
              <a:rPr lang="ru-RU" dirty="0" err="1"/>
              <a:t>Ди</a:t>
            </a:r>
            <a:r>
              <a:rPr lang="ru-RU" dirty="0"/>
              <a:t>=50см. Через точки Б и Н провести горизонтальные линии бёдер и низа юбки.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60" y="2514600"/>
            <a:ext cx="3923818" cy="3741738"/>
          </a:xfrm>
        </p:spPr>
      </p:pic>
    </p:spTree>
    <p:extLst>
      <p:ext uri="{BB962C8B-B14F-4D97-AF65-F5344CB8AC3E}">
        <p14:creationId xmlns:p14="http://schemas.microsoft.com/office/powerpoint/2010/main" val="21406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271818"/>
          </a:xfrm>
        </p:spPr>
        <p:txBody>
          <a:bodyPr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45" y="1624083"/>
            <a:ext cx="4257473" cy="44007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0627" y="2060812"/>
            <a:ext cx="3805389" cy="396406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/>
              <a:t>Отложить ширину юбки по линии бёдер ББ1=</a:t>
            </a:r>
            <a:r>
              <a:rPr lang="ru-RU" sz="1800" dirty="0" err="1"/>
              <a:t>Сб+Пб</a:t>
            </a:r>
            <a:r>
              <a:rPr lang="ru-RU" sz="1800" dirty="0"/>
              <a:t>=43,0+3,0=46,0. Через точку Б1 провести вертикальную линию, точку пересечения с линией талии обозначить Т1, а с линией низа Н1</a:t>
            </a:r>
          </a:p>
          <a:p>
            <a:pPr lvl="0"/>
            <a:r>
              <a:rPr lang="ru-RU" sz="1800" dirty="0"/>
              <a:t>Отложить ширину заднего полотнища ББ2=Сб:2=43,0:2=21,5. Провести вертикаль через точку Б2. Точку пересечения её с линией талии обозначить Т2, а с линией низа – Н2.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7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585716"/>
          </a:xfrm>
        </p:spPr>
        <p:txBody>
          <a:bodyPr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45" y="1187355"/>
            <a:ext cx="4284768" cy="4585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785" y="2169994"/>
            <a:ext cx="4160231" cy="3854885"/>
          </a:xfrm>
        </p:spPr>
        <p:txBody>
          <a:bodyPr/>
          <a:lstStyle/>
          <a:p>
            <a:pPr lvl="0"/>
            <a:r>
              <a:rPr lang="ru-RU" sz="2000" dirty="0"/>
              <a:t>Определить новое положение линии талии Н2О=1см. Начертить новое положение линии талии, соединив точки Т, О и Т1.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4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50628"/>
            <a:ext cx="3401064" cy="586854"/>
          </a:xfrm>
        </p:spPr>
        <p:txBody>
          <a:bodyPr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70" y="1337481"/>
            <a:ext cx="4315997" cy="4571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979" y="1337482"/>
            <a:ext cx="4708478" cy="468739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/>
              <a:t>Сумма вытачек определяется как разность между шириной юбки по линии бёдер и по линии талии </a:t>
            </a:r>
            <a:r>
              <a:rPr lang="en-US" sz="1800" dirty="0"/>
              <a:t>S</a:t>
            </a:r>
            <a:r>
              <a:rPr lang="ru-RU" sz="1800" dirty="0"/>
              <a:t>=(</a:t>
            </a:r>
            <a:r>
              <a:rPr lang="ru-RU" sz="1800" dirty="0" err="1"/>
              <a:t>Сб+Пб</a:t>
            </a:r>
            <a:r>
              <a:rPr lang="ru-RU" sz="1800" dirty="0"/>
              <a:t>)-(</a:t>
            </a:r>
            <a:r>
              <a:rPr lang="ru-RU" sz="1800" dirty="0" err="1"/>
              <a:t>Ст+Пт</a:t>
            </a:r>
            <a:r>
              <a:rPr lang="ru-RU" sz="1800" dirty="0"/>
              <a:t>)=(43+3)-(33+1)=12,0. Отложить на линии талии симметрично вправо и влево от линии бока. Нижний конец боковой вытачки Б5 находится на 1 см выше линии бедер. Соединить точки раствора вытачки с ее концом Б5, уравнивая стороны вытачки по большей стороне.</a:t>
            </a:r>
          </a:p>
          <a:p>
            <a:pPr lvl="0"/>
            <a:r>
              <a:rPr lang="ru-RU" sz="1800" dirty="0"/>
              <a:t>Определить положение осевых линий вытачек  на заднем переднем полотнищах ББ3=Б1Б4=0,2*</a:t>
            </a:r>
            <a:r>
              <a:rPr lang="ru-RU" sz="1800" dirty="0" err="1"/>
              <a:t>Сб</a:t>
            </a:r>
            <a:r>
              <a:rPr lang="ru-RU" sz="1800" dirty="0"/>
              <a:t>=0,2*43,0=8,6 Провести вертикальные осевые линии вытачек через точки Б3 и Б4.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650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846161"/>
            <a:ext cx="3401064" cy="601639"/>
          </a:xfrm>
        </p:spPr>
        <p:txBody>
          <a:bodyPr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64" y="1255593"/>
            <a:ext cx="4323164" cy="4769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093" y="1583140"/>
            <a:ext cx="4653886" cy="4441739"/>
          </a:xfrm>
        </p:spPr>
        <p:txBody>
          <a:bodyPr>
            <a:normAutofit/>
          </a:bodyPr>
          <a:lstStyle/>
          <a:p>
            <a:pPr lvl="0"/>
            <a:r>
              <a:rPr lang="ru-RU" sz="1800" dirty="0"/>
              <a:t>Рассчитать величину задней и передней вытачек </a:t>
            </a:r>
            <a:endParaRPr lang="ru-RU" sz="1800" dirty="0" smtClean="0"/>
          </a:p>
          <a:p>
            <a:pPr lvl="0"/>
            <a:r>
              <a:rPr lang="ru-RU" sz="1800" dirty="0" smtClean="0"/>
              <a:t>Т5Т6</a:t>
            </a:r>
            <a:r>
              <a:rPr lang="ru-RU" sz="1800" dirty="0"/>
              <a:t>= </a:t>
            </a:r>
            <a:r>
              <a:rPr lang="en-US" sz="1800" dirty="0"/>
              <a:t>S</a:t>
            </a:r>
            <a:r>
              <a:rPr lang="ru-RU" sz="1800" dirty="0"/>
              <a:t>:3=12:3=4,0 см </a:t>
            </a:r>
          </a:p>
          <a:p>
            <a:r>
              <a:rPr lang="ru-RU" sz="1800" dirty="0"/>
              <a:t> Т7Т8=</a:t>
            </a:r>
            <a:r>
              <a:rPr lang="en-US" sz="1800" dirty="0"/>
              <a:t>S</a:t>
            </a:r>
            <a:r>
              <a:rPr lang="ru-RU" sz="1800" dirty="0"/>
              <a:t>:6=12:6=2,0 см  и отложить их по линии талии симметрично  вправо и влево от осевых вытачек. Нижний конец задней вытачки Б6 находится на 2 см выше линии бедер , а передней Б7 на 4 см. Соединить прямыми линиями точки растворов вытачек с их концами.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72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</TotalTime>
  <Words>516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Ион</vt:lpstr>
      <vt:lpstr>Открытый урок по технологии  для 6-х классов (12-13 лет)  «Конструирование юбки. Построение основы чертежа юбки в натуральную величину и с использованием программы «dshape»  </vt:lpstr>
      <vt:lpstr>Юбка- один из самых распространенных видов одежды для любого времени года. В сочетании с различными блузками, жакетами и свитерами она является составной частью одежды, легко изменяется и может приобретать любое назначение: нарядное , повседневное, для отдыха. Юбка может быть частью костюма, самостоятельным изделием или частью платья. </vt:lpstr>
      <vt:lpstr>Юбки шьют из самых разнообразных тканей. Выбор тканей зависит от моделей, покроя, назначения (нарядная, повседневная), от сезона (летняя, зимняя) и от особенностей фигуры. Для изготовления прямой юбки лучше использовать достаточно плотные, тяжелые ткани (шерсть, лен, трикотаж).</vt:lpstr>
      <vt:lpstr>Юбки  различают по конструкции на : прямые, клиньевые и конические. Прямые юбки, как правило, состоят из двух деталей: переднего и заднего полотнища. Юбка прямого покроя плотно облегает фигуру, хотя при моделировании ее можно сделать и совсем узкой, и довольно широкой. Прямые юбки могут иметь разрезы, различные складки или сборки, кокетки, карманы и т.д. </vt:lpstr>
      <vt:lpstr>Построение чертежа прямой юбки.</vt:lpstr>
      <vt:lpstr>2</vt:lpstr>
      <vt:lpstr>3</vt:lpstr>
      <vt:lpstr>4</vt:lpstr>
      <vt:lpstr>5</vt:lpstr>
      <vt:lpstr>6</vt:lpstr>
      <vt:lpstr>Редактор одежды RedCafe предназначен для автоматического построения выкроек одежды и последующего их редактирования. Программа позволяет работать с чертежом на уровне линий, точек, объектов, открывая широкие возможности моделирования, редактирования выкроек. Большой выбор инструментов для работы с чертежами в состоянии решить любые ваши задачи. Далее подготовленный чертеж можно распечатать на принтере или плоттере.  </vt:lpstr>
      <vt:lpstr>Также с помощью основы построенной, как своими руками , так и с помощью программы «Dshapе» можно смоделировать юбки различных фасонов и видов.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технологии  для 6-х классов (12-13 лет)  «Конструирование юбки. Построение основы чертежа юбки в натуральную величину и с использованием программы «dshape» Подготовила </dc:title>
  <dc:creator>school150</dc:creator>
  <cp:lastModifiedBy>school150</cp:lastModifiedBy>
  <cp:revision>30</cp:revision>
  <dcterms:created xsi:type="dcterms:W3CDTF">2013-10-21T05:56:17Z</dcterms:created>
  <dcterms:modified xsi:type="dcterms:W3CDTF">2013-10-23T08:59:28Z</dcterms:modified>
</cp:coreProperties>
</file>