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73" r:id="rId2"/>
    <p:sldId id="274" r:id="rId3"/>
    <p:sldId id="275" r:id="rId4"/>
    <p:sldId id="276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radikal.ru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Ле</a:t>
            </a:r>
            <a:r>
              <a:rPr lang="ru-RU" sz="3200" dirty="0" smtClean="0"/>
              <a:t> Корбюзье начало </a:t>
            </a:r>
            <a:r>
              <a:rPr lang="en-US" sz="3200" dirty="0" smtClean="0"/>
              <a:t>XX</a:t>
            </a:r>
            <a:r>
              <a:rPr lang="ru-RU" sz="3200" dirty="0" smtClean="0"/>
              <a:t> в.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3267997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«Я думаю, что никогда до настоящего времени мы не жили в такой геометрический период. Все вокруг нас – геометрия».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Кривая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1791855" y="3211176"/>
            <a:ext cx="3994591" cy="754302"/>
          </a:xfrm>
          <a:custGeom>
            <a:avLst/>
            <a:gdLst>
              <a:gd name="connsiteX0" fmla="*/ 0 w 2059709"/>
              <a:gd name="connsiteY0" fmla="*/ 723515 h 754302"/>
              <a:gd name="connsiteX1" fmla="*/ 341745 w 2059709"/>
              <a:gd name="connsiteY1" fmla="*/ 3079 h 754302"/>
              <a:gd name="connsiteX2" fmla="*/ 1117600 w 2059709"/>
              <a:gd name="connsiteY2" fmla="*/ 705042 h 754302"/>
              <a:gd name="connsiteX3" fmla="*/ 2013527 w 2059709"/>
              <a:gd name="connsiteY3" fmla="*/ 298642 h 754302"/>
              <a:gd name="connsiteX4" fmla="*/ 2013527 w 2059709"/>
              <a:gd name="connsiteY4" fmla="*/ 298642 h 754302"/>
              <a:gd name="connsiteX5" fmla="*/ 2059709 w 2059709"/>
              <a:gd name="connsiteY5" fmla="*/ 298642 h 754302"/>
              <a:gd name="connsiteX6" fmla="*/ 2059709 w 2059709"/>
              <a:gd name="connsiteY6" fmla="*/ 298642 h 754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59709" h="754302">
                <a:moveTo>
                  <a:pt x="0" y="723515"/>
                </a:moveTo>
                <a:cubicBezTo>
                  <a:pt x="77739" y="364836"/>
                  <a:pt x="155478" y="6158"/>
                  <a:pt x="341745" y="3079"/>
                </a:cubicBezTo>
                <a:cubicBezTo>
                  <a:pt x="528012" y="0"/>
                  <a:pt x="838970" y="655782"/>
                  <a:pt x="1117600" y="705042"/>
                </a:cubicBezTo>
                <a:cubicBezTo>
                  <a:pt x="1396230" y="754302"/>
                  <a:pt x="2013527" y="298642"/>
                  <a:pt x="2013527" y="298642"/>
                </a:cubicBezTo>
                <a:lnTo>
                  <a:pt x="2013527" y="298642"/>
                </a:lnTo>
                <a:lnTo>
                  <a:pt x="2059709" y="298642"/>
                </a:lnTo>
                <a:lnTo>
                  <a:pt x="2059709" y="298642"/>
                </a:ln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Перпендикуляр</a:t>
            </a:r>
            <a:r>
              <a:rPr lang="ru-RU" dirty="0" smtClean="0"/>
              <a:t> к данной прямой, прямая, пересекающая данную прямую под прямым углом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857488" y="4143380"/>
            <a:ext cx="4143404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3679025" y="4393413"/>
            <a:ext cx="235745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857752" y="2928934"/>
            <a:ext cx="356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786578" y="4143380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Окружность</a:t>
            </a:r>
            <a:r>
              <a:rPr lang="ru-RU" dirty="0" smtClean="0"/>
              <a:t> – фигура, которая состоит из всех точек плоскости равноудаленных от данной точки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2786050" y="2643182"/>
            <a:ext cx="3000396" cy="3000396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214810" y="400050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600" b="1" dirty="0" smtClean="0">
                <a:solidFill>
                  <a:srgbClr val="FF0000"/>
                </a:solidFill>
              </a:rPr>
              <a:t>Параллельные прямые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/>
              <a:t>— это две непересекающиеся </a:t>
            </a:r>
            <a:r>
              <a:rPr lang="ru-RU" sz="3600" b="1" dirty="0" smtClean="0"/>
              <a:t>прямые</a:t>
            </a:r>
            <a:r>
              <a:rPr lang="ru-RU" sz="3600" dirty="0" smtClean="0"/>
              <a:t>, лежащие в одной </a:t>
            </a:r>
            <a:r>
              <a:rPr lang="ru-RU" sz="3600" b="1" dirty="0" smtClean="0"/>
              <a:t>плоскости</a:t>
            </a:r>
            <a:r>
              <a:rPr lang="ru-RU" sz="3600" dirty="0" smtClean="0"/>
              <a:t>. </a:t>
            </a:r>
            <a:r>
              <a:rPr lang="ru-RU" sz="3600" b="1" dirty="0" smtClean="0"/>
              <a:t>Параллельные</a:t>
            </a:r>
            <a:r>
              <a:rPr lang="ru-RU" sz="3600" dirty="0" smtClean="0"/>
              <a:t> </a:t>
            </a:r>
            <a:r>
              <a:rPr lang="ru-RU" sz="3600" b="1" dirty="0" smtClean="0"/>
              <a:t>прямые</a:t>
            </a:r>
            <a:r>
              <a:rPr lang="ru-RU" sz="3600" dirty="0" smtClean="0"/>
              <a:t> записываются через знак параллельности «||». </a:t>
            </a:r>
            <a:endParaRPr lang="ru-RU" sz="3600" dirty="0"/>
          </a:p>
        </p:txBody>
      </p:sp>
      <p:pic>
        <p:nvPicPr>
          <p:cNvPr id="17410" name="Picture 2" descr="параллельные прямые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 l="54583" t="14713" b="32383"/>
          <a:stretch>
            <a:fillRect/>
          </a:stretch>
        </p:blipFill>
        <p:spPr bwMode="auto">
          <a:xfrm>
            <a:off x="2500298" y="3714752"/>
            <a:ext cx="5572164" cy="2571768"/>
          </a:xfrm>
          <a:prstGeom prst="rect">
            <a:avLst/>
          </a:prstGeom>
          <a:noFill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071802" y="4143380"/>
            <a:ext cx="4572032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071802" y="5572140"/>
            <a:ext cx="4572032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600" b="1" dirty="0" err="1" smtClean="0">
                <a:solidFill>
                  <a:srgbClr val="FF0000"/>
                </a:solidFill>
              </a:rPr>
              <a:t>У́гол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/>
              <a:t>— геометрическая фигура, образованная двумя лучами (сторонами угла), выходящими из одной точки (которая называется </a:t>
            </a:r>
            <a:r>
              <a:rPr lang="ru-RU" sz="3600" b="1" dirty="0" smtClean="0"/>
              <a:t>вершиной </a:t>
            </a:r>
            <a:r>
              <a:rPr lang="ru-RU" sz="3600" dirty="0" smtClean="0"/>
              <a:t>угла)</a:t>
            </a:r>
            <a:endParaRPr lang="ru-RU" sz="36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16200000" flipH="1">
            <a:off x="1000100" y="4357694"/>
            <a:ext cx="1843094" cy="18430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2764625" y="5093499"/>
            <a:ext cx="1200152" cy="101442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2786050" y="614364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643174" y="6072206"/>
            <a:ext cx="324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т</a:t>
            </a:r>
            <a:endParaRPr lang="ru-RU" sz="2800" dirty="0"/>
          </a:p>
        </p:txBody>
      </p:sp>
      <p:cxnSp>
        <p:nvCxnSpPr>
          <p:cNvPr id="12" name="Прямая соединительная линия 11"/>
          <p:cNvCxnSpPr>
            <a:endCxn id="17" idx="2"/>
          </p:cNvCxnSpPr>
          <p:nvPr/>
        </p:nvCxnSpPr>
        <p:spPr>
          <a:xfrm flipV="1">
            <a:off x="5357818" y="3464719"/>
            <a:ext cx="1714512" cy="7500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072330" y="3429000"/>
            <a:ext cx="1428760" cy="5715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7072330" y="342900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6929454" y="3000372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3368676"/>
          </a:xfrm>
        </p:spPr>
        <p:txBody>
          <a:bodyPr>
            <a:normAutofit/>
          </a:bodyPr>
          <a:lstStyle/>
          <a:p>
            <a:pPr algn="just"/>
            <a:r>
              <a:rPr lang="ru-RU" sz="3600" b="1" dirty="0" err="1" smtClean="0">
                <a:solidFill>
                  <a:srgbClr val="FF0000"/>
                </a:solidFill>
              </a:rPr>
              <a:t>Треуго́льник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/>
              <a:t>— это геометрическая фигура, образованная тремя отрезками, которые соединяют три не лежащие на одной прямой точки.</a:t>
            </a:r>
            <a:endParaRPr lang="ru-RU" sz="3600" dirty="0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2071670" y="3071810"/>
            <a:ext cx="6715172" cy="2843226"/>
          </a:xfrm>
          <a:prstGeom prst="triangl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785918" y="5857892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500694" y="2786058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572528" y="5857892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rgbClr val="FF0000"/>
                </a:solidFill>
              </a:rPr>
              <a:t>Прямоугольный  Треугольник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Прямоугольным называется треугольник, у которого один из углов прямой</a:t>
            </a:r>
            <a:endParaRPr lang="ru-RU" dirty="0"/>
          </a:p>
        </p:txBody>
      </p:sp>
      <p:sp>
        <p:nvSpPr>
          <p:cNvPr id="3" name="Прямоугольный треугольник 2"/>
          <p:cNvSpPr/>
          <p:nvPr/>
        </p:nvSpPr>
        <p:spPr>
          <a:xfrm>
            <a:off x="3571868" y="3143248"/>
            <a:ext cx="4786346" cy="2486036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357554" y="5643578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Т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286116" y="2786058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Н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215338" y="5643578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Квадрат</a:t>
            </a:r>
            <a:r>
              <a:rPr lang="ru-RU" dirty="0" smtClean="0"/>
              <a:t> – прямоугольник, у которого все стороны равны.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57554" y="2500306"/>
            <a:ext cx="2071702" cy="17716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143240" y="435769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14678" y="221455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357818" y="221455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357818" y="428625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Прямоугольник</a:t>
            </a:r>
            <a:r>
              <a:rPr lang="ru-RU" dirty="0" smtClean="0"/>
              <a:t> – параллелограмм, у которого все углы прямые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714612" y="2714620"/>
            <a:ext cx="3286148" cy="17002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500298" y="4429132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00298" y="235743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929322" y="235743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929322" y="4429132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Ромб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– </a:t>
            </a:r>
            <a:r>
              <a:rPr lang="ru-RU" dirty="0" smtClean="0"/>
              <a:t>параллелограмм, у которого все стороны равны</a:t>
            </a:r>
            <a:endParaRPr lang="ru-RU" dirty="0"/>
          </a:p>
        </p:txBody>
      </p:sp>
      <p:sp>
        <p:nvSpPr>
          <p:cNvPr id="3" name="Ромб 2"/>
          <p:cNvSpPr/>
          <p:nvPr/>
        </p:nvSpPr>
        <p:spPr>
          <a:xfrm rot="2014376">
            <a:off x="3000364" y="2428868"/>
            <a:ext cx="2357454" cy="3143272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143240" y="5357826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А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928926" y="3000372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000628" y="2428868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143504" y="4500570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Р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е Корбюзье - его биография и жизнеописание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71480"/>
            <a:ext cx="264320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86116" y="857232"/>
            <a:ext cx="571504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Корбюзье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D657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(фр.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5D657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D657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5D657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Corbusier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D657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настоящее имя Шарль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5D657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Эдуар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D657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5D657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Жаннере-Гри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D657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6 октября 1887,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5D657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Ла-Шо-де-Фон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D657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Швейцария — 27 августа 1965,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5D657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Рокебрюн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D657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— Кап-Мартен, Франция) —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французский архитектор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D657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швейцарского происхождения, создатель архитектуры интернационального стиля, художник и дизайнер.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Параллелограмм</a:t>
            </a:r>
            <a:r>
              <a:rPr lang="ru-RU" dirty="0" smtClean="0"/>
              <a:t> – четырехугольник, у которого противоположные стороны попарно параллельны </a:t>
            </a:r>
            <a:endParaRPr lang="ru-RU" dirty="0"/>
          </a:p>
        </p:txBody>
      </p:sp>
      <p:sp>
        <p:nvSpPr>
          <p:cNvPr id="3" name="Параллелограмм 2"/>
          <p:cNvSpPr/>
          <p:nvPr/>
        </p:nvSpPr>
        <p:spPr>
          <a:xfrm>
            <a:off x="2428860" y="3357562"/>
            <a:ext cx="4286280" cy="1928826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214546" y="5286388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Х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714612" y="2928934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У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715140" y="3071810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Т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143636" y="5143512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М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14554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Спасибо за внимание!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латон (философ) биография, фото, истории - древнегреческий философ, создатель афинской Академи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2857520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500430" y="142852"/>
            <a:ext cx="550069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427 году до нашей эры, в свободном городе Афины родился мальчик, получивший имя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Аристокл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Однако в историю он вошел под своим прозвищем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Платон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Считается, что это прозвище он получил либо за непомерно широкий лоб, либо за необъятную грудь. Постепенно в исторических документах прозвище вытеснило имя, а потому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Аристокла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мы знаем именно как философа Платона. Нет общего мнения и по поводу года его рождения. Некоторые историки утверждают, что Платон родился в год смерти Перикла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429 до н.э., другие говорят, что на время этого события Платону исполнилось два года. Идут споры и о месте его рождения, но, по сравнению с его деяниями, все это не так уж и важно.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857232"/>
            <a:ext cx="5072098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5429256" y="428604"/>
            <a:ext cx="35719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аллеях общественного сада, недалеко от Афин располагалась самая знаменитая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гимнасия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посвященная герою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Академу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Платон обсуждал проблемы философии со своими учениками, прогуливаясь по роще академии. Он считал, что физические упражнения, особенно ходьба, стимулируют мыслительный процесс.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5857892"/>
            <a:ext cx="67337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«Не знающие геометрии не допускаются!»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Геометрический симпозиум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428604"/>
            <a:ext cx="5743556" cy="1628780"/>
          </a:xfrm>
        </p:spPr>
        <p:txBody>
          <a:bodyPr>
            <a:noAutofit/>
          </a:bodyPr>
          <a:lstStyle/>
          <a:p>
            <a:pPr algn="r"/>
            <a:r>
              <a:rPr lang="ru-RU" sz="2800" b="1" dirty="0" smtClean="0"/>
              <a:t>В геометрию тропинку </a:t>
            </a:r>
          </a:p>
          <a:p>
            <a:pPr algn="r"/>
            <a:r>
              <a:rPr lang="ru-RU" sz="2800" b="1" dirty="0" smtClean="0"/>
              <a:t>одолеем без запинки.</a:t>
            </a:r>
          </a:p>
          <a:p>
            <a:pPr algn="r"/>
            <a:r>
              <a:rPr lang="ru-RU" sz="2800" b="1" dirty="0" smtClean="0"/>
              <a:t>Т. Эдисон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14998" cy="658336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Шар</a:t>
            </a:r>
            <a:r>
              <a:rPr lang="ru-RU" sz="3600" dirty="0" smtClean="0"/>
              <a:t>– геометрическое тело, ограниченное сферой.</a:t>
            </a:r>
            <a:br>
              <a:rPr lang="ru-RU" sz="3600" dirty="0" smtClean="0"/>
            </a:br>
            <a:r>
              <a:rPr lang="ru-RU" sz="3600" dirty="0" smtClean="0">
                <a:solidFill>
                  <a:srgbClr val="00B050"/>
                </a:solidFill>
              </a:rPr>
              <a:t>Сферой</a:t>
            </a:r>
            <a:r>
              <a:rPr lang="ru-RU" sz="3600" dirty="0" smtClean="0"/>
              <a:t> называется поверхность, состоящая из всех точек пространства, расположенных на данном расстоянии от данной точки.</a:t>
            </a:r>
            <a:endParaRPr lang="ru-RU" sz="3600" dirty="0"/>
          </a:p>
        </p:txBody>
      </p:sp>
      <p:sp>
        <p:nvSpPr>
          <p:cNvPr id="3" name="Овал 2"/>
          <p:cNvSpPr/>
          <p:nvPr/>
        </p:nvSpPr>
        <p:spPr>
          <a:xfrm>
            <a:off x="5715008" y="2143116"/>
            <a:ext cx="3143272" cy="29861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5715008" y="3214686"/>
            <a:ext cx="3143272" cy="9144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Точка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071802" y="342900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500298" y="2285992"/>
            <a:ext cx="77777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/>
              <a:t>А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200" b="1" dirty="0" smtClean="0">
                <a:solidFill>
                  <a:srgbClr val="FF0000"/>
                </a:solidFill>
              </a:rPr>
              <a:t>Цилиндр</a:t>
            </a:r>
            <a:r>
              <a:rPr lang="ru-RU" sz="3200" dirty="0" smtClean="0">
                <a:solidFill>
                  <a:srgbClr val="FF0000"/>
                </a:solidFill>
              </a:rPr>
              <a:t> -</a:t>
            </a:r>
            <a:r>
              <a:rPr lang="ru-RU" sz="3200" dirty="0" smtClean="0"/>
              <a:t> геометрическое тело, которое состоит из двух кругов, не лежащих в одной плоскости и совмещаемых параллельным переносом, и всех отрезков, соединяющих соответствующие точки этих кругов. </a:t>
            </a:r>
            <a:endParaRPr lang="ru-RU" sz="3200" dirty="0"/>
          </a:p>
        </p:txBody>
      </p:sp>
      <p:sp>
        <p:nvSpPr>
          <p:cNvPr id="4" name="Цилиндр 3"/>
          <p:cNvSpPr/>
          <p:nvPr/>
        </p:nvSpPr>
        <p:spPr>
          <a:xfrm>
            <a:off x="5786446" y="3000372"/>
            <a:ext cx="2500330" cy="3287854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786446" y="5429264"/>
            <a:ext cx="250033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Прямая</a:t>
            </a:r>
            <a:r>
              <a:rPr lang="ru-RU" dirty="0" smtClean="0"/>
              <a:t> - одно из фундаментальных понятий геометрии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500166" y="3571876"/>
            <a:ext cx="4857784" cy="17859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71604" y="3071810"/>
            <a:ext cx="4010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с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125</TotalTime>
  <Words>474</Words>
  <PresentationFormat>Экран (4:3)</PresentationFormat>
  <Paragraphs>55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«Я думаю, что никогда до настоящего времени мы не жили в такой геометрический период. Все вокруг нас – геометрия».</vt:lpstr>
      <vt:lpstr>Слайд 2</vt:lpstr>
      <vt:lpstr>Слайд 3</vt:lpstr>
      <vt:lpstr>Слайд 4</vt:lpstr>
      <vt:lpstr>Геометрический симпозиум </vt:lpstr>
      <vt:lpstr>Шар– геометрическое тело, ограниченное сферой. Сферой называется поверхность, состоящая из всех точек пространства, расположенных на данном расстоянии от данной точки.</vt:lpstr>
      <vt:lpstr>Точка</vt:lpstr>
      <vt:lpstr>Цилиндр - геометрическое тело, которое состоит из двух кругов, не лежащих в одной плоскости и совмещаемых параллельным переносом, и всех отрезков, соединяющих соответствующие точки этих кругов. </vt:lpstr>
      <vt:lpstr>Прямая - одно из фундаментальных понятий геометрии</vt:lpstr>
      <vt:lpstr>Кривая</vt:lpstr>
      <vt:lpstr>Перпендикуляр к данной прямой, прямая, пересекающая данную прямую под прямым углом</vt:lpstr>
      <vt:lpstr>Окружность – фигура, которая состоит из всех точек плоскости равноудаленных от данной точки</vt:lpstr>
      <vt:lpstr>Параллельные прямые — это две непересекающиеся прямые, лежащие в одной плоскости. Параллельные прямые записываются через знак параллельности «||». </vt:lpstr>
      <vt:lpstr>У́гол — геометрическая фигура, образованная двумя лучами (сторонами угла), выходящими из одной точки (которая называется вершиной угла)</vt:lpstr>
      <vt:lpstr>Треуго́льник — это геометрическая фигура, образованная тремя отрезками, которые соединяют три не лежащие на одной прямой точки.</vt:lpstr>
      <vt:lpstr>Прямоугольный  Треугольник Прямоугольным называется треугольник, у которого один из углов прямой</vt:lpstr>
      <vt:lpstr>Квадрат – прямоугольник, у которого все стороны равны.</vt:lpstr>
      <vt:lpstr>Прямоугольник – параллелограмм, у которого все углы прямые</vt:lpstr>
      <vt:lpstr>Ромб – параллелограмм, у которого все стороны равны</vt:lpstr>
      <vt:lpstr>Параллелограмм – четырехугольник, у которого противоположные стороны попарно параллельны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Геометрический симпозиум </dc:title>
  <dc:creator>Пользователь</dc:creator>
  <cp:lastModifiedBy>Пользователь</cp:lastModifiedBy>
  <cp:revision>16</cp:revision>
  <dcterms:created xsi:type="dcterms:W3CDTF">2013-10-16T15:32:24Z</dcterms:created>
  <dcterms:modified xsi:type="dcterms:W3CDTF">2013-10-28T17:48:58Z</dcterms:modified>
</cp:coreProperties>
</file>