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3" r:id="rId3"/>
    <p:sldId id="272" r:id="rId4"/>
    <p:sldId id="268" r:id="rId5"/>
    <p:sldId id="271" r:id="rId6"/>
    <p:sldId id="276" r:id="rId7"/>
    <p:sldId id="260" r:id="rId8"/>
    <p:sldId id="280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7712" autoAdjust="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6F19E-8DBA-4246-9415-54D2193C82B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42E1-6BCE-4D8C-BBDC-B652EF140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2E1-6BCE-4D8C-BBDC-B652EF140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Штукатур готовит растворы для различных видов штукатурки, размечает</a:t>
            </a:r>
            <a:r>
              <a:rPr lang="ru-RU" baseline="0" dirty="0" smtClean="0"/>
              <a:t> поверхности и подготавливает их для оштукатуривания  ,наносит штукатурку вручную и механизированными инструментами, отделывает оштукатуренную поверхность.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2E1-6BCE-4D8C-BBDC-B652EF140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2E1-6BCE-4D8C-BBDC-B652EF140A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342E1-6BCE-4D8C-BBDC-B652EF140A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47664" y="1371600"/>
            <a:ext cx="6837384" cy="3857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работы хороши, выбирай на вкус.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мероприятие.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штукатурно-малярного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дела :Конева. В.А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Спасибо за внимание!</a:t>
            </a:r>
            <a:endParaRPr lang="ru-RU" sz="1200" dirty="0"/>
          </a:p>
        </p:txBody>
      </p:sp>
      <p:pic>
        <p:nvPicPr>
          <p:cNvPr id="3" name="Picture 3" descr="C:\Users\User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304256" cy="20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Штукатур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5" y="1285860"/>
            <a:ext cx="3456384" cy="5383500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-</a:t>
            </a:r>
            <a:r>
              <a:rPr lang="ru-RU" sz="1200" dirty="0" smtClean="0">
                <a:solidFill>
                  <a:schemeClr val="tx1"/>
                </a:solidFill>
              </a:rPr>
              <a:t> готовит растворы для различных видов штукатурки, размечает поверхности и подготавливает их для оштукатуривания, наносит штукатурку вручную и механизированными инструментами, отделывает оштукатуренную поверхность.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</a:rPr>
              <a:t>Штукатуры пользуются высоким спросом на рынке труда. Этим объясняются 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высокие заработки специалиста.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L:\3865335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052737"/>
            <a:ext cx="2664296" cy="262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484784"/>
            <a:ext cx="3607240" cy="5087488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-готовит под окраску бетонные, деревянные и металлические конструкции. Окрашивает поверхности, наклеивает обои, владеет приёмами работы высококачественной и декоративной окраски, приёмами многоцветной отделки фасадов. </a:t>
            </a:r>
          </a:p>
          <a:p>
            <a:endParaRPr lang="ru-RU" dirty="0"/>
          </a:p>
        </p:txBody>
      </p:sp>
      <p:pic>
        <p:nvPicPr>
          <p:cNvPr id="8" name="Picture 2" descr="L:\DS9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052736"/>
            <a:ext cx="2139726" cy="229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420888"/>
            <a:ext cx="1728192" cy="1470263"/>
          </a:xfrm>
          <a:prstGeom prst="rect">
            <a:avLst/>
          </a:prstGeom>
          <a:noFill/>
        </p:spPr>
      </p:pic>
      <p:pic>
        <p:nvPicPr>
          <p:cNvPr id="5" name="Picture 2" descr="F:\Фото0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3928" y="1439367"/>
            <a:ext cx="1656184" cy="1597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12474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штукатурно-малярного дела.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581128"/>
            <a:ext cx="349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навыков при выполнении ремонта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F:\Новая папка (2)\Фото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1432521"/>
            <a:ext cx="1296144" cy="1497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User\Desktop\516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2398335" cy="17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hve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332"/>
            <a:ext cx="2451606" cy="18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764704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Шве</a:t>
            </a:r>
            <a:r>
              <a:rPr lang="ru-RU" sz="1400" dirty="0" smtClean="0"/>
              <a:t>я- это  профессия сейчас </a:t>
            </a:r>
            <a:r>
              <a:rPr lang="ru-RU" sz="1400" dirty="0"/>
              <a:t>очень </a:t>
            </a:r>
            <a:r>
              <a:rPr lang="ru-RU" sz="1400" dirty="0" smtClean="0"/>
              <a:t>востребована. </a:t>
            </a:r>
            <a:r>
              <a:rPr lang="ru-RU" sz="1400" dirty="0"/>
              <a:t>Работники этой специальности могут </a:t>
            </a:r>
            <a:r>
              <a:rPr lang="ru-RU" sz="1400" dirty="0" smtClean="0"/>
              <a:t>шить платья</a:t>
            </a:r>
            <a:r>
              <a:rPr lang="ru-RU" sz="1400" dirty="0"/>
              <a:t>, пальто, брюки, сумки, шубы и </a:t>
            </a:r>
            <a:r>
              <a:rPr lang="ru-RU" sz="1400" dirty="0" smtClean="0"/>
              <a:t>дублёнки.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тернат\100SSCAM\S630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742" y="2672916"/>
            <a:ext cx="1440160" cy="1080120"/>
          </a:xfrm>
          <a:prstGeom prst="rect">
            <a:avLst/>
          </a:prstGeom>
          <a:noFill/>
        </p:spPr>
      </p:pic>
      <p:pic>
        <p:nvPicPr>
          <p:cNvPr id="4" name="Рисунок 3" descr="C:\Documents and Settings\Пользователь\Рабочий стол\швейное дело\поделки\Новая папка\S630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14423"/>
            <a:ext cx="1662454" cy="13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2349" y="4881753"/>
            <a:ext cx="352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не волшебник я только учусь.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383" y="226384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 швейного дела.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DCIM\100SSCAM\S6303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195" y="1281863"/>
            <a:ext cx="1804442" cy="135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Овощевод.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052736"/>
            <a:ext cx="3995936" cy="554461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Овощеводы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занимаются сбором семян, выращивают  и высаживают рассаду овощных культур. Ведут уход за овощами, включая защиту растений от вредителей и болезней.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L:\ogur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916833"/>
            <a:ext cx="252028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DCIM\100SSCAM\S6303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110" y="285728"/>
            <a:ext cx="1998276" cy="1487088"/>
          </a:xfrm>
          <a:prstGeom prst="rect">
            <a:avLst/>
          </a:prstGeom>
          <a:noFill/>
        </p:spPr>
      </p:pic>
      <p:pic>
        <p:nvPicPr>
          <p:cNvPr id="2050" name="Picture 2" descr="F:\Новая папка\IMG_9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47" y="1988839"/>
            <a:ext cx="1921239" cy="1440161"/>
          </a:xfrm>
          <a:prstGeom prst="rect">
            <a:avLst/>
          </a:prstGeom>
          <a:noFill/>
        </p:spPr>
      </p:pic>
      <p:pic>
        <p:nvPicPr>
          <p:cNvPr id="4" name="Рисунок 3" descr="F:\Новая папка\IMG_1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65" y="1525587"/>
            <a:ext cx="1947160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5364088" y="121781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огородом и теплицей.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248314"/>
            <a:ext cx="2244130" cy="16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8"/>
            <a:ext cx="2193930" cy="14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60648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КАМЕНЩИК- </a:t>
            </a:r>
            <a:r>
              <a:rPr lang="ru-RU" sz="1200" dirty="0" smtClean="0"/>
              <a:t>-выполняет </a:t>
            </a:r>
            <a:r>
              <a:rPr lang="ru-RU" sz="1200" dirty="0"/>
              <a:t>работы по кладке или ремонту каменных </a:t>
            </a:r>
            <a:r>
              <a:rPr lang="ru-RU" sz="1200" dirty="0" smtClean="0"/>
              <a:t>конструкций., </a:t>
            </a:r>
            <a:r>
              <a:rPr lang="ru-RU" sz="1200" dirty="0" err="1" smtClean="0"/>
              <a:t>егодня</a:t>
            </a:r>
            <a:r>
              <a:rPr lang="ru-RU" sz="1200" dirty="0" smtClean="0"/>
              <a:t> это одна из самых дефицитных профессий на стройке. </a:t>
            </a:r>
          </a:p>
          <a:p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39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208</Words>
  <Application>Microsoft Office PowerPoint</Application>
  <PresentationFormat>Экран (4:3)</PresentationFormat>
  <Paragraphs>21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Все работы хороши, выбирай на вкус.       Внеклассное мероприятие. Учитель штукатурно-малярного  дела :Конева. В.А.</vt:lpstr>
      <vt:lpstr>Штукатур</vt:lpstr>
      <vt:lpstr>Маляр</vt:lpstr>
      <vt:lpstr>Презентация PowerPoint</vt:lpstr>
      <vt:lpstr>Презентация PowerPoint</vt:lpstr>
      <vt:lpstr>Презентация PowerPoint</vt:lpstr>
      <vt:lpstr>Овощевод.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профессий!</dc:title>
  <cp:lastModifiedBy>User</cp:lastModifiedBy>
  <cp:revision>150</cp:revision>
  <dcterms:modified xsi:type="dcterms:W3CDTF">2013-10-29T15:54:46Z</dcterms:modified>
</cp:coreProperties>
</file>