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5000" contrast="-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214554"/>
            <a:ext cx="5857916" cy="1470025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Дневник</a:t>
            </a:r>
            <a:br>
              <a:rPr lang="ru-RU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Юры Рябинкина.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3143272" cy="44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1428736"/>
            <a:ext cx="5143536" cy="264320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Дядя Леша. 10 мая в 10ч. дня 1942г.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 smtClean="0"/>
              <a:t>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1428736"/>
            <a:ext cx="5143536" cy="264320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Мама- 13 мая в 7ч.30 утра. 1942 </a:t>
            </a:r>
            <a:r>
              <a:rPr lang="ru-RU" sz="4800" dirty="0" smtClean="0"/>
              <a:t>г.</a:t>
            </a:r>
            <a:endParaRPr lang="ru-RU" sz="4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 smtClean="0"/>
              <a:t>М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1428736"/>
            <a:ext cx="5143536" cy="264320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Савичевы умерли. </a:t>
            </a:r>
            <a:endParaRPr lang="ru-RU" sz="4800" dirty="0" smtClean="0"/>
          </a:p>
          <a:p>
            <a:pPr algn="ctr"/>
            <a:r>
              <a:rPr lang="ru-RU" sz="4800" dirty="0" smtClean="0"/>
              <a:t>Умерли </a:t>
            </a:r>
            <a:r>
              <a:rPr lang="ru-RU" sz="4800" dirty="0"/>
              <a:t>все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/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1428736"/>
            <a:ext cx="5143536" cy="264320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Осталась одна Таня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-40000"/>
          </a:blip>
          <a:srcRect t="30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911873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latin typeface="Segoe Script" pitchFamily="34" charset="0"/>
              </a:rPr>
              <a:t>«Я живу в голоде, холоде, среди блох</a:t>
            </a:r>
            <a:r>
              <a:rPr lang="ru-RU" sz="3800" dirty="0" smtClean="0">
                <a:latin typeface="Segoe Script" pitchFamily="34" charset="0"/>
              </a:rPr>
              <a:t>».</a:t>
            </a:r>
          </a:p>
          <a:p>
            <a:endParaRPr lang="ru-RU" sz="3800" dirty="0">
              <a:latin typeface="Segoe Script" pitchFamily="34" charset="0"/>
            </a:endParaRPr>
          </a:p>
          <a:p>
            <a:r>
              <a:rPr lang="ru-RU" sz="3800" dirty="0">
                <a:latin typeface="Segoe Script" pitchFamily="34" charset="0"/>
              </a:rPr>
              <a:t>«На сегодня надо было прочесть «Мертвые души», но при тусклом свете это невозможно</a:t>
            </a:r>
            <a:r>
              <a:rPr lang="ru-RU" sz="3800" dirty="0" smtClean="0">
                <a:latin typeface="Segoe Script" pitchFamily="34" charset="0"/>
              </a:rPr>
              <a:t>».</a:t>
            </a:r>
          </a:p>
          <a:p>
            <a:endParaRPr lang="ru-RU" sz="3800" dirty="0">
              <a:latin typeface="Segoe Script" pitchFamily="34" charset="0"/>
            </a:endParaRPr>
          </a:p>
          <a:p>
            <a:r>
              <a:rPr lang="ru-RU" sz="3800" dirty="0">
                <a:latin typeface="Segoe Script" pitchFamily="34" charset="0"/>
              </a:rPr>
              <a:t>«Эх, как хочется спать, спать, есть, есть… А что еще человеку надо? Месяц тому назад я мечтал о хлебе с маслом, с колбасой, а вот теперь уже об одном хлебе</a:t>
            </a:r>
            <a:r>
              <a:rPr lang="ru-RU" sz="3800" dirty="0" smtClean="0">
                <a:latin typeface="Segoe Script" pitchFamily="34" charset="0"/>
              </a:rPr>
              <a:t>».</a:t>
            </a:r>
          </a:p>
          <a:p>
            <a:endParaRPr lang="ru-RU" sz="3800" dirty="0">
              <a:latin typeface="Segoe Script" pitchFamily="34" charset="0"/>
            </a:endParaRPr>
          </a:p>
          <a:p>
            <a:r>
              <a:rPr lang="ru-RU" sz="3800" b="1" dirty="0">
                <a:latin typeface="Segoe Script" pitchFamily="34" charset="0"/>
              </a:rPr>
              <a:t>« </a:t>
            </a:r>
            <a:r>
              <a:rPr lang="ru-RU" sz="3800" dirty="0">
                <a:latin typeface="Segoe Script" pitchFamily="34" charset="0"/>
              </a:rPr>
              <a:t>Боюсь, что и дневник- то этот не придется закончить, чтобы на последней странице поставить слово « конец». Уже кто- то другой допишет его словом </a:t>
            </a:r>
            <a:r>
              <a:rPr lang="ru-RU" sz="3800" b="1" dirty="0">
                <a:latin typeface="Segoe Script" pitchFamily="34" charset="0"/>
              </a:rPr>
              <a:t>« смерть».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40000" contrast="-20000"/>
          </a:blip>
          <a:srcRect r="5333" b="-1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857364"/>
            <a:ext cx="7572428" cy="2928958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/>
              <a:t>Дневник</a:t>
            </a:r>
            <a:br>
              <a:rPr lang="ru-RU" dirty="0" smtClean="0"/>
            </a:br>
            <a:r>
              <a:rPr lang="ru-RU" dirty="0" smtClean="0"/>
              <a:t>Алеши </a:t>
            </a:r>
            <a:r>
              <a:rPr lang="ru-RU" dirty="0"/>
              <a:t>Глушкова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-40000"/>
          </a:blip>
          <a:srcRect t="30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911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«В январе умер отец, а через несколько дней скончалась и мать от голода. Я остался с братом Павликом. Он был послабее, и в магазин ходил я. Я решил продать морской бушлат отцовский. На рынке ко мне подошел мужчина. Продал я… Иду в магазин, возле кассы спохватился, даже в грудь ударило от мысли: карточки- остались в бушлате. Я бегом на рынок, а его там нет. Долго с Павликом плакали. Утром рано слышим стук в дверь. Входит тот самый мужчина. Разрыдался я. Сперва подумал, что от голода мерещится, но не то. Он принес карточки».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1424" t="4348" r="9222" b="-1"/>
          <a:stretch>
            <a:fillRect/>
          </a:stretch>
        </p:blipFill>
        <p:spPr bwMode="auto">
          <a:xfrm>
            <a:off x="6279986" y="3071810"/>
            <a:ext cx="28640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2786058"/>
            <a:ext cx="4572000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Дневник</a:t>
            </a:r>
          </a:p>
          <a:p>
            <a:pPr algn="ctr"/>
            <a:r>
              <a:rPr lang="ru-RU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Тани Савичевой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1428736"/>
            <a:ext cx="5143536" cy="264320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Женя умерла 28.12. в 12.30 утра 1941 года.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 smtClean="0"/>
              <a:t>Ж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1428736"/>
            <a:ext cx="5143536" cy="264320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Бабушка умерла 25.01 в 3ч. дня, 1942г.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 smtClean="0"/>
              <a:t>Б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1428736"/>
            <a:ext cx="5143536" cy="264320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Лека умер 17.03.в 5 ч. утра 1942 </a:t>
            </a:r>
            <a:r>
              <a:rPr lang="ru-RU" sz="4800" dirty="0" smtClean="0"/>
              <a:t>г.</a:t>
            </a:r>
            <a:endParaRPr lang="ru-RU" sz="4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 smtClean="0"/>
              <a:t>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1428736"/>
            <a:ext cx="5143536" cy="264320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Дядя Вася умер 13 апреля в 2ч. ночи 1942г.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600" dirty="0"/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297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Дневник  Юры Рябинкина.</vt:lpstr>
      <vt:lpstr>Слайд 2</vt:lpstr>
      <vt:lpstr>Дневник Алеши Глушкова</vt:lpstr>
      <vt:lpstr>Слайд 4</vt:lpstr>
      <vt:lpstr>Слайд 5</vt:lpstr>
      <vt:lpstr>Ж</vt:lpstr>
      <vt:lpstr>Б</vt:lpstr>
      <vt:lpstr>Л</vt:lpstr>
      <vt:lpstr>В</vt:lpstr>
      <vt:lpstr>Л</vt:lpstr>
      <vt:lpstr>М</vt:lpstr>
      <vt:lpstr>С</vt:lpstr>
      <vt:lpstr>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2014-01-26T07:30:07Z</dcterms:created>
  <dcterms:modified xsi:type="dcterms:W3CDTF">2014-09-11T17:20:00Z</dcterms:modified>
</cp:coreProperties>
</file>