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9" r:id="rId3"/>
    <p:sldId id="261" r:id="rId4"/>
    <p:sldId id="262" r:id="rId5"/>
    <p:sldId id="266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4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524307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4688" y="214290"/>
            <a:ext cx="5829312" cy="2214578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сентября 1941 </a:t>
            </a:r>
            <a:r>
              <a:rPr lang="ru-RU" dirty="0" smtClean="0"/>
              <a:t>г. – начался обстрел Ленинграда.</a:t>
            </a:r>
          </a:p>
          <a:p>
            <a:r>
              <a:rPr lang="ru-RU" dirty="0" smtClean="0"/>
              <a:t>продолжался  </a:t>
            </a:r>
            <a:r>
              <a:rPr lang="ru-RU" dirty="0"/>
              <a:t>18, 5 часов.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3857628"/>
            <a:ext cx="5072098" cy="20002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августа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железнодорожная связь с Ленинградом прервалась.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означало, что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еды нет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643998" cy="642941"/>
          </a:xfr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Хлебная </a:t>
            </a:r>
            <a:r>
              <a:rPr lang="ru-RU" sz="2800" dirty="0" smtClean="0"/>
              <a:t>норма: 250-гр</a:t>
            </a:r>
            <a:r>
              <a:rPr lang="ru-RU" sz="2800" dirty="0"/>
              <a:t>. – </a:t>
            </a:r>
            <a:r>
              <a:rPr lang="ru-RU" sz="2800" dirty="0" smtClean="0"/>
              <a:t>взрослым, 125-гр</a:t>
            </a:r>
            <a:r>
              <a:rPr lang="ru-RU" sz="2800" dirty="0"/>
              <a:t>. – </a:t>
            </a:r>
            <a:r>
              <a:rPr lang="ru-RU" sz="2800" dirty="0" smtClean="0"/>
              <a:t>детям</a:t>
            </a:r>
          </a:p>
        </p:txBody>
      </p:sp>
      <p:pic>
        <p:nvPicPr>
          <p:cNvPr id="18434" name="Picture 2" descr="http://afanasyevo.ucoz.ru/_nw/30/39446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94391"/>
            <a:ext cx="3429024" cy="2507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786190"/>
            <a:ext cx="8858312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голод</a:t>
            </a:r>
          </a:p>
          <a:p>
            <a:pPr>
              <a:buNone/>
            </a:pPr>
            <a:r>
              <a:rPr lang="ru-RU" sz="3200" dirty="0" smtClean="0"/>
              <a:t>ноябрь 1941 г. - 11 тыс. жизней</a:t>
            </a:r>
          </a:p>
          <a:p>
            <a:pPr>
              <a:buNone/>
            </a:pPr>
            <a:r>
              <a:rPr lang="ru-RU" sz="3200" dirty="0" smtClean="0"/>
              <a:t>декабрь – почти 53 тыс., </a:t>
            </a:r>
          </a:p>
          <a:p>
            <a:pPr>
              <a:buNone/>
            </a:pPr>
            <a:r>
              <a:rPr lang="ru-RU" sz="3200" dirty="0" smtClean="0"/>
              <a:t>январь и февраль 1942 г. - 199187 ленинградцев </a:t>
            </a:r>
          </a:p>
          <a:p>
            <a:r>
              <a:rPr lang="ru-RU" sz="3200" dirty="0" smtClean="0"/>
              <a:t>март - еще 89968.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/>
              <a:t>Январь и февраль 1942 </a:t>
            </a:r>
            <a:r>
              <a:rPr lang="ru-RU" dirty="0" smtClean="0"/>
              <a:t>г. –</a:t>
            </a:r>
            <a:br>
              <a:rPr lang="ru-RU" dirty="0" smtClean="0"/>
            </a:br>
            <a:r>
              <a:rPr lang="ru-RU" dirty="0" smtClean="0"/>
              <a:t>самые черные месяцы </a:t>
            </a:r>
            <a:r>
              <a:rPr lang="ru-RU" dirty="0"/>
              <a:t>блокады.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32" y="1857364"/>
            <a:ext cx="3083225" cy="22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460" name="Picture 4" descr="Блокадный Ленинград в фотограф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36850"/>
            <a:ext cx="3643338" cy="26590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2" name="Picture 6" descr="Блокадный Ленинград в фотографи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5186" y="4143380"/>
            <a:ext cx="3439689" cy="2510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19464" name="Picture 8" descr="http://waralbum.ru/wp-content/uploads/2009/09/200090906-nanev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091718"/>
            <a:ext cx="3071834" cy="19566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929090" cy="26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352" y="3929066"/>
            <a:ext cx="4248648" cy="28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b="33437"/>
          <a:stretch>
            <a:fillRect/>
          </a:stretch>
        </p:blipFill>
        <p:spPr bwMode="auto">
          <a:xfrm>
            <a:off x="5429256" y="285728"/>
            <a:ext cx="3057872" cy="32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4" descr="http://img11.nnm.ru/a/f/d/c/0/e6da4d469c70ca4fd463b3b6b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3643338" cy="2732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Дистрофия алиментарная.jpg"/>
          <p:cNvPicPr>
            <a:picLocks noChangeAspect="1" noChangeArrowheads="1"/>
          </p:cNvPicPr>
          <p:nvPr/>
        </p:nvPicPr>
        <p:blipFill>
          <a:blip r:embed="rId2"/>
          <a:srcRect l="7336" t="1953" r="5546" b="29670"/>
          <a:stretch>
            <a:fillRect/>
          </a:stretch>
        </p:blipFill>
        <p:spPr bwMode="auto">
          <a:xfrm>
            <a:off x="4429124" y="928670"/>
            <a:ext cx="4000528" cy="262024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14752"/>
            <a:ext cx="9001156" cy="250033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dirty="0"/>
              <a:t>Дистрофия – тяжелая болезнь, уродующая и внешность, и психику человека.  Многие сначала отекали, а затем усыхали.  Человек постепенно превращался в скелет, обтянутый кожей, с неподвижным лицом, остановившимся взглядом.  Притуплялся разум, терялась воля к сопротивлению, исчезало чувство опасности. </a:t>
            </a:r>
          </a:p>
        </p:txBody>
      </p:sp>
      <p:pic>
        <p:nvPicPr>
          <p:cNvPr id="4" name="Picture 2" descr="http://i.pipec.ru/video_shot/fuSZsAK9t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238523" cy="24288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Январь и февраль 1942 г. – самые черные месяцы блокады. </vt:lpstr>
      <vt:lpstr>Слайд 5</vt:lpstr>
      <vt:lpstr>Дистрофия – тяжелая болезнь, уродующая и внешность, и психику человека.  Многие сначала отекали, а затем усыхали.  Человек постепенно превращался в скелет, обтянутый кожей, с неподвижным лицом, остановившимся взглядом.  Притуплялся разум, терялась воля к сопротивлению, исчезало чувство опасности.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2014-01-26T07:30:07Z</dcterms:created>
  <dcterms:modified xsi:type="dcterms:W3CDTF">2014-09-11T17:17:10Z</dcterms:modified>
</cp:coreProperties>
</file>