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8" r:id="rId3"/>
    <p:sldId id="304" r:id="rId4"/>
    <p:sldId id="305" r:id="rId5"/>
    <p:sldId id="307" r:id="rId6"/>
    <p:sldId id="256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4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CA7-A93C-4B94-BE4F-5E84C0F0B70C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FB7-3D34-42B4-B533-4709CCDD9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CA7-A93C-4B94-BE4F-5E84C0F0B70C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FB7-3D34-42B4-B533-4709CCDD9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CA7-A93C-4B94-BE4F-5E84C0F0B70C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FB7-3D34-42B4-B533-4709CCDD9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CA7-A93C-4B94-BE4F-5E84C0F0B70C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FB7-3D34-42B4-B533-4709CCDD9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CA7-A93C-4B94-BE4F-5E84C0F0B70C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FB7-3D34-42B4-B533-4709CCDD9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CA7-A93C-4B94-BE4F-5E84C0F0B70C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FB7-3D34-42B4-B533-4709CCDD9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CA7-A93C-4B94-BE4F-5E84C0F0B70C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FB7-3D34-42B4-B533-4709CCDD9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CA7-A93C-4B94-BE4F-5E84C0F0B70C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FB7-3D34-42B4-B533-4709CCDD9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CA7-A93C-4B94-BE4F-5E84C0F0B70C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FB7-3D34-42B4-B533-4709CCDD9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CA7-A93C-4B94-BE4F-5E84C0F0B70C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FB7-3D34-42B4-B533-4709CCDD9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CCA7-A93C-4B94-BE4F-5E84C0F0B70C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5BFB7-3D34-42B4-B533-4709CCDD9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9CCA7-A93C-4B94-BE4F-5E84C0F0B70C}" type="datetimeFigureOut">
              <a:rPr lang="ru-RU" smtClean="0"/>
              <a:pPr/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5BFB7-3D34-42B4-B533-4709CCDD92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494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-285784" y="0"/>
            <a:ext cx="10103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" y="2967335"/>
            <a:ext cx="664370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1418</a:t>
            </a:r>
            <a:endParaRPr lang="ru-RU" sz="20000" b="1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-285784" y="0"/>
            <a:ext cx="10103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" y="2967335"/>
            <a:ext cx="664370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900</a:t>
            </a:r>
            <a:endParaRPr lang="ru-RU" sz="20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-285784" y="0"/>
            <a:ext cx="10103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-142908" y="3500438"/>
            <a:ext cx="92869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БЛОКАДА</a:t>
            </a:r>
            <a:endParaRPr lang="ru-RU" sz="12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714348" y="857232"/>
            <a:ext cx="313534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4929190" y="3500438"/>
            <a:ext cx="3899466" cy="2642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429000"/>
            <a:ext cx="4643438" cy="3000396"/>
          </a:xfrm>
          <a:solidFill>
            <a:schemeClr val="bg1">
              <a:lumMod val="85000"/>
            </a:schemeClr>
          </a:solidFill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ru-RU" dirty="0" smtClean="0"/>
              <a:t>План Гитлера: </a:t>
            </a:r>
            <a:r>
              <a:rPr lang="ru-RU" dirty="0"/>
              <a:t>«Разгромить русских как народ».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6314" y="428604"/>
            <a:ext cx="4357686" cy="2143140"/>
          </a:xfrm>
          <a:solidFill>
            <a:schemeClr val="bg1">
              <a:lumMod val="85000"/>
            </a:schemeClr>
          </a:solidFill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Москва и Ленинград обрекались на полное уничтожение – вместе с жителями.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14290"/>
            <a:ext cx="6043626" cy="1357322"/>
          </a:xfrm>
          <a:solidFill>
            <a:schemeClr val="bg1">
              <a:lumMod val="85000"/>
            </a:schemeClr>
          </a:solidFill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ru-RU" sz="2400" b="1" dirty="0" smtClean="0"/>
              <a:t>Генерал В. фон </a:t>
            </a:r>
            <a:r>
              <a:rPr lang="ru-RU" sz="2400" b="1" dirty="0" err="1" smtClean="0"/>
              <a:t>Лееб</a:t>
            </a:r>
            <a:r>
              <a:rPr lang="ru-RU" sz="2400" b="1" dirty="0"/>
              <a:t> </a:t>
            </a:r>
            <a:r>
              <a:rPr lang="ru-RU" sz="2400" b="1" dirty="0" smtClean="0"/>
              <a:t>- командующий </a:t>
            </a:r>
            <a:r>
              <a:rPr lang="ru-RU" sz="2400" b="1" dirty="0"/>
              <a:t>группой армией «Север</a:t>
            </a:r>
            <a:r>
              <a:rPr lang="ru-RU" sz="2400" b="1" dirty="0" smtClean="0"/>
              <a:t>»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1428737"/>
            <a:ext cx="5786478" cy="1500197"/>
          </a:xfrm>
          <a:solidFill>
            <a:schemeClr val="bg1">
              <a:lumMod val="85000"/>
            </a:schemeClr>
          </a:solidFill>
          <a:effectLst>
            <a:softEdge rad="317500"/>
          </a:effectLst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Задача: штурмом </a:t>
            </a:r>
            <a:r>
              <a:rPr lang="ru-RU" dirty="0"/>
              <a:t>овладеть </a:t>
            </a:r>
            <a:r>
              <a:rPr lang="ru-RU" dirty="0" smtClean="0"/>
              <a:t>Ленинградом, </a:t>
            </a:r>
            <a:r>
              <a:rPr lang="ru-RU" dirty="0"/>
              <a:t>сравнять его землей и сделать необитаемым. </a:t>
            </a:r>
            <a:endParaRPr lang="ru-RU" dirty="0" smtClean="0"/>
          </a:p>
          <a:p>
            <a:pPr algn="ctr"/>
            <a:r>
              <a:rPr lang="ru-RU" sz="4800" dirty="0" smtClean="0"/>
              <a:t>Не </a:t>
            </a:r>
            <a:r>
              <a:rPr lang="ru-RU" sz="4800" dirty="0"/>
              <a:t>удалось.</a:t>
            </a:r>
          </a:p>
          <a:p>
            <a:endParaRPr lang="ru-RU" dirty="0"/>
          </a:p>
        </p:txBody>
      </p:sp>
      <p:pic>
        <p:nvPicPr>
          <p:cNvPr id="2050" name="Picture 2" descr="File:Bundesarchiv Bild 146-1969-048B-01A, Wilhelm Ritter von Le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1949781" cy="328614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5" name="Picture 2" descr="Bundesarchiv Bild 183-R63872, Georg von Küchl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143248"/>
            <a:ext cx="2433158" cy="357187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8596" y="3500438"/>
            <a:ext cx="6000792" cy="107157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317500"/>
          </a:effectLst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Генерал Г. фон Кюхлер – </a:t>
            </a:r>
            <a:b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командующий группой армией «Север» и руководил осадой Ленинграда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4714884"/>
            <a:ext cx="7358114" cy="1668443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317500"/>
          </a:effectLst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«Вряд ли в летописях истории войн найдется еще такой генерал, который умертвил столько людей мирных жителей, сколько это сделал Кюхлер»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82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План Гитлера: «Разгромить русских как народ».</vt:lpstr>
      <vt:lpstr>Генерал В. фон Лееб - командующий группой армией «Север»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23</cp:revision>
  <dcterms:created xsi:type="dcterms:W3CDTF">2014-01-26T07:30:07Z</dcterms:created>
  <dcterms:modified xsi:type="dcterms:W3CDTF">2014-09-11T17:05:43Z</dcterms:modified>
</cp:coreProperties>
</file>