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3" r:id="rId22"/>
    <p:sldId id="276" r:id="rId23"/>
    <p:sldId id="277" r:id="rId24"/>
    <p:sldId id="282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132482-04CD-47C9-A4CA-AEEAF4158ED8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A871A0-D2BF-4197-8DEC-1D90EC3D6A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ru.wikipedia.org/wiki/%D0%9D%D0%BE%D0%B2%D0%BE%D1%81%D0%B8%D0%B1%D0%B8%D1%80%D1%81%D0%BA%D0%B8%D0%B9_%D0%B0%D0%BA%D0%B0%D0%B4%D0%B5%D0%BC%D0%B8%D1%87%D0%B5%D1%81%D0%BA%D0%B8%D0%B9_%D0%BC%D0%BE%D0%BB%D0%BE%D0%B4%D1%91%D0%B6%D0%BD%D1%8B%D0%B9_%D1%82%D0%B5%D0%B0%D1%82%D1%80_%C2%AB%D0%93%D0%BB%D0%BE%D0%B1%D1%83%D1%81%C2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9D%D0%BE%D0%B2%D0%BE%D1%81%D0%B8%D0%B1%D0%B8%D1%80%D1%81%D0%BA%D0%B8%D0%B9_%D0%B3%D0%BE%D1%81%D1%83%D0%B4%D0%B0%D1%80%D1%81%D1%82%D0%B2%D0%B5%D0%BD%D0%BD%D1%8B%D0%B9_%D0%B0%D0%BA%D0%B0%D0%B4%D0%B5%D0%BC%D0%B8%D1%87%D0%B5%D1%81%D0%BA%D0%B8%D0%B9_%D0%B4%D1%80%D0%B0%D0%BC%D0%B0%D1%82%D0%B8%D1%87%D0%B5%D1%81%D0%BA%D0%B8%D0%B9_%D1%82%D0%B5%D0%B0%D1%82%D1%80_%C2%AB%D0%9A%D1%80%D0%B0%D1%81%D0%BD%D1%8B%D0%B9_%D1%84%D0%B0%D0%BA%D0%B5%D0%BB%C2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D%D0%BE%D0%B2%D0%BE%D1%81%D0%B8%D0%B1%D0%B8%D1%80%D1%81%D0%BA%D0%B8%D0%B9_%D0%B3%D0%BE%D1%80%D0%BE%D0%B4%D1%81%D0%BA%D0%BE%D0%B9_%D0%B4%D1%80%D0%B0%D0%BC%D0%B0%D1%82%D0%B8%D1%87%D0%B5%D1%81%D0%BA%D0%B8%D0%B9_%D1%82%D0%B5%D0%B0%D1%82%D1%80_%C2%AB%D0%9D%D0%B0_%D0%BB%D0%B5%D0%B2%D0%BE%D0%BC_%D0%B1%D0%B5%D1%80%D0%B5%D0%B3%D1%83%C2%B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9D%D0%BE%D0%B2%D0%BE%D1%81%D0%B8%D0%B1%D0%B8%D1%80%D1%81%D0%BA%D0%B8%D0%B9_%D1%82%D0%B5%D0%B0%D1%82%D1%80_%D0%BC%D1%83%D0%B7%D1%8B%D0%BA%D0%B0%D0%BB%D1%8C%D0%BD%D0%BE%D0%B9_%D0%BA%D0%BE%D0%BC%D0%B5%D0%B4%D0%B8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.wikipedia.org/wiki/%D0%9D%D0%BE%D0%B2%D0%BE%D1%81%D0%B8%D0%B1%D0%B8%D1%80%D1%81%D0%BA%D0%B8%D0%B9_%D0%BE%D0%B1%D0%BB%D0%B0%D1%81%D1%82%D0%BD%D0%BE%D0%B9_%D1%82%D0%B5%D0%B0%D1%82%D1%80_%D0%BA%D1%83%D0%BA%D0%BE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E%D0%B2%D0%BE%D1%81%D0%B8%D0%B1%D0%B8%D1%80%D1%81%D0%BA%D0%B0%D1%8F_%D0%B3%D0%BE%D1%81%D1%83%D0%B4%D0%B0%D1%80%D1%81%D1%82%D0%B2%D0%B5%D0%BD%D0%BD%D0%B0%D1%8F_%D1%84%D0%B8%D0%BB%D0%B0%D1%80%D0%BC%D0%BE%D0%BD%D0%B8%D1%8F" TargetMode="External"/><Relationship Id="rId2" Type="http://schemas.openxmlformats.org/officeDocument/2006/relationships/hyperlink" Target="http://ru.wikipedia.org/wiki/%D0%93%D0%BE%D1%81%D1%83%D0%B4%D0%B0%D1%80%D1%81%D1%82%D0%B2%D0%B5%D0%BD%D0%BD%D1%8B%D0%B9_%D0%BA%D0%BE%D0%BD%D1%86%D0%B5%D1%80%D1%82%D0%BD%D1%8B%D0%B9_%D0%B7%D0%B0%D0%BB_%D0%B8%D0%BC%D0%B5%D0%BD%D0%B8_%D0%90%D1%80%D0%BD%D0%BE%D0%BB%D1%8C%D0%B4%D0%B0_%D0%9A%D0%B0%D1%86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%D0%B8%D0%B9_%D1%80%D0%B0%D0%B9%D0%BE%D0%BD" TargetMode="External"/><Relationship Id="rId13" Type="http://schemas.openxmlformats.org/officeDocument/2006/relationships/hyperlink" Target="http://ru.wikipedia.org/wiki/%D0%A1%D0%B8%D0%B1%D0%B8%D1%80%D1%8C" TargetMode="External"/><Relationship Id="rId3" Type="http://schemas.openxmlformats.org/officeDocument/2006/relationships/hyperlink" Target="http://ru.wikipedia.org/wiki/%D0%A1%D0%BF%D0%B8%D1%81%D0%BE%D0%BA_%D0%B3%D0%BE%D1%80%D0%BE%D0%B4%D0%BE%D0%B2_%D0%A0%D0%BE%D1%81%D1%81%D0%B8%D0%B8_%D1%81_%D1%82%D0%B5%D1%80%D1%80%D0%B8%D1%82%D0%BE%D1%80%D0%B8%D0%B5%D0%B9_%D0%B1%D0%BE%D0%BB%D1%8C%D1%88%D0%B5_100_%D0%BA%D0%B2%D0%B0%D0%B4%D1%80%D0%B0%D1%82%D0%BD%D1%8B%D1%85_%D0%BA%D0%B8%D0%BB%D0%BE%D0%BC%D0%B5%D1%82%D1%80%D0%BE%D0%B2" TargetMode="External"/><Relationship Id="rId7" Type="http://schemas.openxmlformats.org/officeDocument/2006/relationships/hyperlink" Target="http://ru.wikipedia.org/wiki/%D0%9D%D0%BE%D0%B2%D0%BE%D1%81%D0%B8%D0%B1%D0%B8%D1%80%D1%81%D0%BA%D0%B0%D1%8F_%D0%BE%D0%B1%D0%BB%D0%B0%D1%81%D1%82%D1%8C" TargetMode="External"/><Relationship Id="rId12" Type="http://schemas.openxmlformats.org/officeDocument/2006/relationships/hyperlink" Target="http://ru.wikipedia.org/wiki/%D0%A1%D1%82%D0%BE%D0%BB%D0%B8%D1%86%D1%8B_%D0%A0%D0%BE%D1%81%D1%81%D0%B8%D0%B8" TargetMode="External"/><Relationship Id="rId17" Type="http://schemas.openxmlformats.org/officeDocument/2006/relationships/hyperlink" Target="http://ru.wikipedia.org/wiki/%D0%9D%D0%BE%D0%B2%D0%BE%D1%81%D0%B8%D0%B1%D0%B8%D1%80%D1%81%D0%BA%D0%B0%D1%8F_%D0%93%D0%AD%D0%A1" TargetMode="External"/><Relationship Id="rId2" Type="http://schemas.openxmlformats.org/officeDocument/2006/relationships/hyperlink" Target="http://ru.wikipedia.org/wiki/%D0%93%D0%BE%D1%80%D0%BE%D0%B4%D0%B0_%D0%A0%D0%BE%D1%81%D1%81%D0%B8%D0%B8_%D0%BF%D0%BE_%D1%87%D0%B8%D1%81%D0%BB%D0%B5%D0%BD%D0%BD%D0%BE%D1%81%D1%82%D0%B8_%D0%BD%D0%B0%D1%81%D0%B5%D0%BB%D0%B5%D0%BD%D0%B8%D1%8F" TargetMode="External"/><Relationship Id="rId16" Type="http://schemas.openxmlformats.org/officeDocument/2006/relationships/hyperlink" Target="http://ru.wikipedia.org/wiki/%D0%9D%D0%BE%D0%B2%D0%BE%D1%81%D0%B8%D0%B1%D0%B8%D1%80%D1%81%D0%BA%D0%BE%D0%B5_%D0%B2%D0%BE%D0%B4%D0%BE%D1%85%D1%80%D0%B0%D0%BD%D0%B8%D0%BB%D0%B8%D1%89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8%D0%B1%D0%B8%D1%80%D1%81%D0%BA%D0%B8%D0%B9_%D1%84%D0%B5%D0%B4%D0%B5%D1%80%D0%B0%D0%BB%D1%8C%D0%BD%D1%8B%D0%B9_%D0%BE%D0%BA%D1%80%D1%83%D0%B3" TargetMode="External"/><Relationship Id="rId11" Type="http://schemas.openxmlformats.org/officeDocument/2006/relationships/hyperlink" Target="http://ru.wikipedia.org/wiki/1903_%D0%B3%D0%BE%D0%B4" TargetMode="External"/><Relationship Id="rId5" Type="http://schemas.openxmlformats.org/officeDocument/2006/relationships/hyperlink" Target="http://ru.wikipedia.org/wiki/%D0%93%D0%BE%D1%80%D0%BE%D0%B4%D1%81%D0%BA%D0%BE%D0%B9_%D0%BE%D0%BA%D1%80%D1%83%D0%B3" TargetMode="External"/><Relationship Id="rId15" Type="http://schemas.openxmlformats.org/officeDocument/2006/relationships/hyperlink" Target="http://ru.wikipedia.org/wiki/%D0%9E%D0%B1%D1%8C_(%D1%80%D0%B5%D0%BA%D0%B0)" TargetMode="External"/><Relationship Id="rId10" Type="http://schemas.openxmlformats.org/officeDocument/2006/relationships/hyperlink" Target="http://ru.wikipedia.org/wiki/1893_%D0%B3%D0%BE%D0%B4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%D0%9D%D0%BE%D0%B2%D0%BE%D1%81%D0%B8%D0%B1%D0%B8%D1%80%D1%81%D0%BA%D0%B0%D1%8F_%D0%B0%D0%B3%D0%BB%D0%BE%D0%BC%D0%B5%D1%80%D0%B0%D1%86%D0%B8%D1%8F" TargetMode="External"/><Relationship Id="rId14" Type="http://schemas.openxmlformats.org/officeDocument/2006/relationships/hyperlink" Target="http://ru.wikipedia.org/wiki/%D0%9F%D1%80%D0%B8%D0%BE%D0%B1%D1%81%D0%BA%D0%BE%D0%B5_%D0%BF%D0%BB%D0%B0%D1%82%D0%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22_%D0%B3%D0%BE%D0%B4" TargetMode="External"/><Relationship Id="rId2" Type="http://schemas.openxmlformats.org/officeDocument/2006/relationships/hyperlink" Target="http://ru.wikipedia.org/wiki/%D0%9D%D0%BE%D0%B2%D0%BE%D1%81%D0%B8%D0%B1%D0%B8%D1%80%D1%81%D0%BA%D0%B8%D0%B9_%D1%82%D0%B5%D0%B0%D1%82%D1%80_%D0%BE%D0%BF%D0%B5%D1%80%D1%8B_%D0%B8_%D0%B1%D0%B0%D0%BB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5_%D0%B3%D0%BE%D0%B4" TargetMode="External"/><Relationship Id="rId5" Type="http://schemas.openxmlformats.org/officeDocument/2006/relationships/hyperlink" Target="http://ru.wikipedia.org/wiki/2004" TargetMode="External"/><Relationship Id="rId4" Type="http://schemas.openxmlformats.org/officeDocument/2006/relationships/hyperlink" Target="http://ru.wikipedia.org/wiki/19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%D0%B8%D0%B9_%D0%BE%D0%B1%D0%BB%D0%B0%D1%81%D1%82%D0%BD%D0%BE%D0%B9_%D1%82%D0%B5%D0%B0%D1%82%D1%80_%D0%BA%D1%83%D0%BA%D0%BE%D0%BB" TargetMode="External"/><Relationship Id="rId3" Type="http://schemas.openxmlformats.org/officeDocument/2006/relationships/hyperlink" Target="http://ru.wikipedia.org/wiki/%D0%A1%D1%82%D0%B0%D1%80%D1%8B%D0%B9_%D0%B4%D0%BE%D0%BC_(%D1%82%D0%B5%D0%B0%D1%82%D1%80)" TargetMode="External"/><Relationship Id="rId7" Type="http://schemas.openxmlformats.org/officeDocument/2006/relationships/hyperlink" Target="http://ru.wikipedia.org/wiki/%D0%9D%D0%BE%D0%B2%D0%BE%D1%81%D0%B8%D0%B1%D0%B8%D1%80%D1%81%D0%BA%D0%B8%D0%B9_%D1%82%D0%B5%D0%B0%D1%82%D1%80_%D0%BC%D1%83%D0%B7%D1%8B%D0%BA%D0%B0%D0%BB%D1%8C%D0%BD%D0%BE%D0%B9_%D0%BA%D0%BE%D0%BC%D0%B5%D0%B4%D0%B8%D0%B8" TargetMode="External"/><Relationship Id="rId2" Type="http://schemas.openxmlformats.org/officeDocument/2006/relationships/hyperlink" Target="http://ru.wikipedia.org/wiki/%D0%9D%D0%BE%D0%B2%D0%BE%D1%81%D0%B8%D0%B1%D0%B8%D1%80%D1%81%D0%BA%D0%B8%D0%B9_%D1%82%D0%B5%D0%B0%D1%82%D1%80_%D0%BE%D0%BF%D0%B5%D1%80%D1%8B_%D0%B8_%D0%B1%D0%B0%D0%BB%D0%B5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1%81%D0%B8%D0%B1%D0%B8%D1%80%D1%81%D0%BA%D0%B8%D0%B9_%D0%B3%D0%BE%D1%80%D0%BE%D0%B4%D1%81%D0%BA%D0%BE%D0%B9_%D0%B4%D1%80%D0%B0%D0%BC%D0%B0%D1%82%D0%B8%D1%87%D0%B5%D1%81%D0%BA%D0%B8%D0%B9_%D1%82%D0%B5%D0%B0%D1%82%D1%80_%C2%AB%D0%9D%D0%B0_%D0%BB%D0%B5%D0%B2%D0%BE%D0%BC_%D0%B1%D0%B5%D1%80%D0%B5%D0%B3%D1%83%C2%BB" TargetMode="External"/><Relationship Id="rId5" Type="http://schemas.openxmlformats.org/officeDocument/2006/relationships/hyperlink" Target="http://ru.wikipedia.org/wiki/%D0%9D%D0%BE%D0%B2%D0%BE%D1%81%D0%B8%D0%B1%D0%B8%D1%80%D1%81%D0%BA%D0%B8%D0%B9_%D0%B3%D0%BE%D1%81%D1%83%D0%B4%D0%B0%D1%80%D1%81%D1%82%D0%B2%D0%B5%D0%BD%D0%BD%D1%8B%D0%B9_%D0%B0%D0%BA%D0%B0%D0%B4%D0%B5%D0%BC%D0%B8%D1%87%D0%B5%D1%81%D0%BA%D0%B8%D0%B9_%D0%B4%D1%80%D0%B0%D0%BC%D0%B0%D1%82%D0%B8%D1%87%D0%B5%D1%81%D0%BA%D0%B8%D0%B9_%D1%82%D0%B5%D0%B0%D1%82%D1%80_%C2%AB%D0%9A%D1%80%D0%B0%D1%81%D0%BD%D1%8B%D0%B9_%D1%84%D0%B0%D0%BA%D0%B5%D0%BB%C2%BB" TargetMode="External"/><Relationship Id="rId4" Type="http://schemas.openxmlformats.org/officeDocument/2006/relationships/hyperlink" Target="http://ru.wikipedia.org/wiki/%D0%9D%D0%BE%D0%B2%D0%BE%D1%81%D0%B8%D0%B1%D0%B8%D1%80%D1%81%D0%BA%D0%B8%D0%B9_%D0%B0%D0%BA%D0%B0%D0%B4%D0%B5%D0%BC%D0%B8%D1%87%D0%B5%D1%81%D0%BA%D0%B8%D0%B9_%D0%BC%D0%BE%D0%BB%D0%BE%D0%B4%D1%91%D0%B6%D0%BD%D1%8B%D0%B9_%D1%82%D0%B5%D0%B0%D1%82%D1%80_%C2%AB%D0%93%D0%BB%D0%BE%D0%B1%D1%83%D1%81%C2%B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404664"/>
            <a:ext cx="8686800" cy="3884761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Новосибирск культурный</a:t>
            </a:r>
            <a:endParaRPr lang="ru-RU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013176"/>
            <a:ext cx="6172200" cy="1080119"/>
          </a:xfrm>
        </p:spPr>
        <p:txBody>
          <a:bodyPr/>
          <a:lstStyle/>
          <a:p>
            <a:r>
              <a:rPr lang="ru-RU" dirty="0" err="1" smtClean="0"/>
              <a:t>А.В.Журавлёва</a:t>
            </a:r>
            <a:endParaRPr lang="ru-RU" smtClean="0"/>
          </a:p>
          <a:p>
            <a:r>
              <a:rPr lang="ru-RU" smtClean="0"/>
              <a:t>МБОУ </a:t>
            </a:r>
            <a:r>
              <a:rPr lang="ru-RU" dirty="0" smtClean="0"/>
              <a:t>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8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1080120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hlinkClick r:id="rId2" tooltip="Новосибирский академический молодёжный театр «Глобус»"/>
              </a:rPr>
              <a:t>Новосибирский академический молодёжный театр </a:t>
            </a:r>
            <a:r>
              <a:rPr lang="ru-RU" b="1" dirty="0">
                <a:solidFill>
                  <a:srgbClr val="002060"/>
                </a:solidFill>
                <a:hlinkClick r:id="rId2" tooltip="Новосибирский академический молодёжный театр «Глобус»"/>
              </a:rPr>
              <a:t>«Глобус»</a:t>
            </a:r>
            <a:r>
              <a:rPr lang="ru-RU" b="1" dirty="0">
                <a:solidFill>
                  <a:srgbClr val="002060"/>
                </a:solidFill>
              </a:rPr>
              <a:t>;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m2-tub-ru.yandex.net/i?id=3055210-2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5" y="1340768"/>
            <a:ext cx="3017720" cy="16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3-tub-ru.yandex.net/i?id=813251251-6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87614"/>
            <a:ext cx="1224136" cy="17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0-tub-ru.yandex.net/i?id=115088279-7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0065"/>
            <a:ext cx="2808312" cy="18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7-tub-ru.yandex.net/i?id=468750388-6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" y="350100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4-tub-ru.yandex.net/i?id=809089185-2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31" y="3096101"/>
            <a:ext cx="2772308" cy="18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m7-tub-ru.yandex.net/i?id=742569580-13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4347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1051519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овосибирский государственный академический драматический театр «Красный факел»"/>
              </a:rPr>
              <a:t>Новосибирский государственный академический драматический театр «Красный факел»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region.newsib.ru/images/1270_resample_600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73147"/>
            <a:ext cx="7740352" cy="51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oiradar.com.ua/image/show/10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" y="1628800"/>
            <a:ext cx="4991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9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 факел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photos.wikimapia.org/p/00/00/77/50/75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1"/>
            <a:ext cx="7488832" cy="45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339551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Новосибирский городской драматический театр под руководством Сергея Афанасьева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3.afisha.net/MediaStorage/27cb54f9d6ce4f3b9e6d1880af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8" y="2132855"/>
            <a:ext cx="7824218" cy="44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2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7883035" cy="1385124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актёра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/>
              <a:t>ул.Серебрениковская</a:t>
            </a:r>
            <a:r>
              <a:rPr lang="ru-RU" dirty="0"/>
              <a:t> д.35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</a:t>
            </a:r>
            <a:r>
              <a:rPr lang="ru-RU" dirty="0"/>
              <a:t>. Площадь Ленина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125112" cy="48965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://v2108.ru/uploads/posts/2012-11/1353275693_ax5aoy0g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400600" cy="38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5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856984" cy="3545364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овосибирский городской драматический театр «На левом берегу»"/>
              </a:rPr>
              <a:t>Новосибирский городской драматический театр «На левом берегу»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47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928992" cy="924475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Новосибирский театр музыкальной комедии"/>
              </a:rPr>
              <a:t>Новосибирский театр музыкальной комедии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im1-tub-ru.yandex.net/i?id=1164800600-6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049016" cy="15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6-tub-ru.yandex.net/i?id=164084199-4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7" y="299695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album.foto.ru/photos/pr0/27506/8793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6408712" cy="42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856984" cy="924475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Новосибирский областной театр кукол"/>
              </a:rPr>
              <a:t>Новосибирский областной театр кукол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4-tub-ru.yandex.net/i?id=79875119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" y="221011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7-tub-ru.yandex.net/i?id=186103770-0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2776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s1.fotokto.ru/photo/full/27/2752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02" y="2984546"/>
            <a:ext cx="29146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where.ru/media_siberia/pic/ano/4/98060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7" y="2984546"/>
            <a:ext cx="49911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5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568952" cy="325733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и л а р м о н и я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Государственный концертный зал имени Арнольда Каца"/>
              </a:rPr>
              <a:t>Государственный концертный зал имени Арнольда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Государственный концертный зал имени Арнольда Каца"/>
              </a:rPr>
              <a:t>Каца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овосибирская государственная филармония"/>
              </a:rPr>
              <a:t>Новосибирская государственная филармония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9144000" cy="2701759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9033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Государственный концертный зал имени Арнольда Каца"/>
              </a:rPr>
              <a:t>-</a:t>
            </a:r>
            <a:endParaRPr lang="ru-RU" sz="3600" dirty="0"/>
          </a:p>
        </p:txBody>
      </p:sp>
      <p:pic>
        <p:nvPicPr>
          <p:cNvPr id="14338" name="Picture 2" descr="http://m.academ.info/upload/ao_images/2013/09/25555/src_a580a531e85b2f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7194"/>
            <a:ext cx="5351140" cy="35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0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4115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Концертный зал имени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Арнольда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Каца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news.mail.ru/prev670w/pic/be/aa/main13103422_9d7ca553a26ddf0bb165a76097d9d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2088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о в о с и б и р с 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1" cy="576064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Новосиби́рск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Города России по численности населения"/>
              </a:rPr>
              <a:t>третий по численности населения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Список городов России с территорией больше 100 квадратных километров"/>
              </a:rPr>
              <a:t>двенадцатый по занимаемой площади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 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Россия"/>
              </a:rPr>
              <a:t>России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имеет статус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Городской округ"/>
              </a:rPr>
              <a:t>городского округа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Административный центр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Сибирский федеральный округ"/>
              </a:rPr>
              <a:t>Сибирского федерального округа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tooltip="Новосибирская область"/>
              </a:rPr>
              <a:t>Новосибирской области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входящего в её состав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tooltip="Новосибирский район"/>
              </a:rPr>
              <a:t>Новосибирского района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также город является центром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tooltip="Новосибирская агломерация"/>
              </a:rPr>
              <a:t>Новосибирской агломерации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крупнейшей в Сибири.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Торговый, деловой, культурный, промышленный, транспортный и научный центр федерального значения.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 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tooltip="1893 год"/>
              </a:rPr>
              <a:t>1893 году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статус города получил 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tooltip="1903 год"/>
              </a:rPr>
              <a:t>1903 году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Численность населения — 1 547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910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 (2014).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совокупности указанных признаков Новосибирск часто неофициально именуется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tooltip="Столицы России"/>
              </a:rPr>
              <a:t>столицей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tooltip="Сибирь"/>
              </a:rPr>
              <a:t>Сибири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расположен 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tooltip="Приобское плато"/>
              </a:rPr>
              <a:t>Приобском плато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примыкающем к долине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tooltip="Обь (река)"/>
              </a:rPr>
              <a:t>реки Обь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рядом 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tooltip="Новосибирское водохранилище"/>
              </a:rPr>
              <a:t>водохранилищем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образованным плотиной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tooltip="Новосибирская ГЭС"/>
              </a:rPr>
              <a:t>Новосибирской ГЭС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территория занимает площадь, равную 505,62 км² (50 562 га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1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Старое здание филармонии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data.photo.sibnet.ru/upload/imggreat/132278098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0539"/>
            <a:ext cx="7272808" cy="48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0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  театр Новосибирска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49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rrr54.ru/uploads/announce/picture/123/tea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3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im7-tub-ru.yandex.net/i?id=465096856-0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4529683" cy="24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5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411559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news.mail.ru/prev670w/pic/be/aa/main13103422_9d7ca553a26ddf0bb165a76097d9d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2088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5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album.foto.ru/photos/pr0/27506/879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08712" cy="42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http://im4-tub-ru.yandex.net/i?id=809089185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447155" cy="22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Спасибо, дети,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работу!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882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125113" cy="936104"/>
          </a:xfrm>
        </p:spPr>
        <p:txBody>
          <a:bodyPr/>
          <a:lstStyle/>
          <a:p>
            <a:r>
              <a:rPr lang="ru-RU" sz="4400" b="1" dirty="0" smtClean="0"/>
              <a:t>О п е р н ы й   театр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Одной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культурных достопримечательностей Новосибирска являются театры, среди которых наиболее известным считается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овосибирский театр оперы и балета"/>
              </a:rPr>
              <a:t>Оперный театр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ставший одним из символов Новосибирска. Он был основан в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1922 год"/>
              </a:rPr>
              <a:t>1922 году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его здание строилось с 30-х годов, закончено в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1945"/>
              </a:rPr>
              <a:t>1945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является крупнейшим в России. В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2004"/>
              </a:rPr>
              <a:t>2004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2005 год"/>
              </a:rPr>
              <a:t>2005 годах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он прошёл масштабную реконструкцию.</a:t>
            </a:r>
          </a:p>
        </p:txBody>
      </p:sp>
    </p:spTree>
    <p:extLst>
      <p:ext uri="{BB962C8B-B14F-4D97-AF65-F5344CB8AC3E}">
        <p14:creationId xmlns:p14="http://schemas.microsoft.com/office/powerpoint/2010/main" val="40679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Проектирование. 1922 год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mg-fotki.yandex.ru/get/5607/30348152.11e/0_5f0f1_208a1e15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331361" cy="31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znay.gorod.tomsk.ru/posts-files/64/862/i/0_5f157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6533"/>
            <a:ext cx="4199012" cy="29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год…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im7-tub-ru.yandex.net/i?id=98003885-59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736304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ionnier.gorod.tomsk.ru/posts-files/64/862/i/0_5f16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60704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изнутри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im7-tub-ru.yandex.net/i?id=110961002-5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2-tub-ru.yandex.net/i?id=406623421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4" y="4653135"/>
            <a:ext cx="3599915" cy="22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0-tub-ru.yandex.net/i?id=96534925-4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94" y="3535445"/>
            <a:ext cx="3744415" cy="24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 descr="Оперный театр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41387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6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Сегодня…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8" name="Picture 2" descr="http://im4-tub-ru.yandex.net/i?id=430062102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244205" cy="18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0.liveinternet.ru/images/attach/c/8/99/309/993092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906"/>
            <a:ext cx="6839588" cy="452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1008112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театров Новосибирска: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5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овосибирский театр оперы и балета"/>
              </a:rPr>
              <a:t>Новосибирский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Новосибирский театр оперы и балета"/>
              </a:rPr>
              <a:t>государственный академический театр оперы и балета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тарый дом (театр)"/>
              </a:rPr>
              <a:t>Новосибирский государственный драматический театр «Старый Дом»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Новосибирский академический молодёжный театр «Глобус»"/>
              </a:rPr>
              <a:t>Новосибирский академический молодёжный театр «Глобус»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Новосибирский государственный академический драматический театр «Красный факел»"/>
              </a:rPr>
              <a:t>Новосибирский государственный академический драматический театр «Красный факел»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Новосибирский городской драматический театр под руководством Сергея Афанасьева;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Дом актёра;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Новосибирский городской драматический театр «На левом берегу»"/>
              </a:rPr>
              <a:t>Новосибирский городской драматический театр «На левом берегу»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Новосибирский театр музыкальной комедии"/>
              </a:rPr>
              <a:t>Новосибирский театр музыкальной комедии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Новосибирский областной театр кукол"/>
              </a:rPr>
              <a:t>Новосибирский областной театр кукол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 дом»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07361"/>
            <a:ext cx="9036495" cy="4861999"/>
          </a:xfrm>
        </p:spPr>
        <p:txBody>
          <a:bodyPr>
            <a:normAutofit/>
          </a:bodyPr>
          <a:lstStyle/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Адрес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ул.Большевистская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д. 45 (метро "Речной вокзал")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http://im7-tub-ru.yandex.net/i?id=156535767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32856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1-tub-ru.yandex.net/i?id=169175835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3"/>
            <a:ext cx="2877323" cy="2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7-tub-ru.yandex.net/i?id=284901004-6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32" y="3221358"/>
            <a:ext cx="1410007" cy="19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96</TotalTime>
  <Words>265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Spring</vt:lpstr>
      <vt:lpstr>Новосибирск культурный</vt:lpstr>
      <vt:lpstr>Н о в о с и б и р с к</vt:lpstr>
      <vt:lpstr>О п е р н ы й   театр</vt:lpstr>
      <vt:lpstr>Проектирование. 1922 год</vt:lpstr>
      <vt:lpstr>1945 год…</vt:lpstr>
      <vt:lpstr>Вид изнутри…</vt:lpstr>
      <vt:lpstr>                            Сегодня…</vt:lpstr>
      <vt:lpstr>Перечень театров Новосибирска: </vt:lpstr>
      <vt:lpstr>«Старый дом»</vt:lpstr>
      <vt:lpstr>Новосибирский академический молодёжный театр «Глобус»; </vt:lpstr>
      <vt:lpstr>Новосибирский государственный академический драматический театр «Красный факел»; </vt:lpstr>
      <vt:lpstr>«Красный  факел»</vt:lpstr>
      <vt:lpstr>Новосибирский городской драматический театр под руководством Сергея Афанасьева</vt:lpstr>
      <vt:lpstr>Дом актёра ул.Серебрениковская д.35  м. Площадь Ленина</vt:lpstr>
      <vt:lpstr>Новосибирский городской драматический театр «На левом берегу»; </vt:lpstr>
      <vt:lpstr>Новосибирский театр музыкальной комедии</vt:lpstr>
      <vt:lpstr>Новосибирский областной театр кукол</vt:lpstr>
      <vt:lpstr>Ф и л а р м о н и я Государственный концертный зал имени Арнольда Каца Новосибирская государственная филармония </vt:lpstr>
      <vt:lpstr>Концертный зал имени  Арнольда Каца</vt:lpstr>
      <vt:lpstr>Старое здание филармонии</vt:lpstr>
      <vt:lpstr>Задания</vt:lpstr>
      <vt:lpstr>1.</vt:lpstr>
      <vt:lpstr>2.</vt:lpstr>
      <vt:lpstr>    3.</vt:lpstr>
      <vt:lpstr>4.</vt:lpstr>
      <vt:lpstr>5.</vt:lpstr>
      <vt:lpstr>Спасибо, дети,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 культурный</dc:title>
  <dc:creator>Дом</dc:creator>
  <cp:lastModifiedBy>Дом</cp:lastModifiedBy>
  <cp:revision>9</cp:revision>
  <dcterms:created xsi:type="dcterms:W3CDTF">2014-04-21T14:16:26Z</dcterms:created>
  <dcterms:modified xsi:type="dcterms:W3CDTF">2014-09-28T11:48:55Z</dcterms:modified>
</cp:coreProperties>
</file>