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61" r:id="rId2"/>
    <p:sldId id="262" r:id="rId3"/>
    <p:sldId id="264" r:id="rId4"/>
    <p:sldId id="265" r:id="rId5"/>
    <p:sldId id="267" r:id="rId6"/>
    <p:sldId id="273" r:id="rId7"/>
    <p:sldId id="269" r:id="rId8"/>
    <p:sldId id="270" r:id="rId9"/>
    <p:sldId id="271" r:id="rId10"/>
    <p:sldId id="263" r:id="rId11"/>
    <p:sldId id="258" r:id="rId12"/>
    <p:sldId id="259" r:id="rId13"/>
    <p:sldId id="274" r:id="rId14"/>
    <p:sldId id="26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20BD8-93A4-4685-BB23-6837D7CBA303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CDB6B-F8A6-43F6-A9E1-296837D0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CDB6B-F8A6-43F6-A9E1-296837D0DA2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A4F0-95D5-48E3-B36E-CF41991DC1F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B2FC-B2CC-4A8A-A99E-FCBBA0A2B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A4F0-95D5-48E3-B36E-CF41991DC1F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B2FC-B2CC-4A8A-A99E-FCBBA0A2B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A4F0-95D5-48E3-B36E-CF41991DC1F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B2FC-B2CC-4A8A-A99E-FCBBA0A2B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A4F0-95D5-48E3-B36E-CF41991DC1F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B2FC-B2CC-4A8A-A99E-FCBBA0A2B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A4F0-95D5-48E3-B36E-CF41991DC1F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D9B2FC-B2CC-4A8A-A99E-FCBBA0A2B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A4F0-95D5-48E3-B36E-CF41991DC1F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B2FC-B2CC-4A8A-A99E-FCBBA0A2B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A4F0-95D5-48E3-B36E-CF41991DC1F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B2FC-B2CC-4A8A-A99E-FCBBA0A2B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A4F0-95D5-48E3-B36E-CF41991DC1F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B2FC-B2CC-4A8A-A99E-FCBBA0A2B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A4F0-95D5-48E3-B36E-CF41991DC1F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B2FC-B2CC-4A8A-A99E-FCBBA0A2B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A4F0-95D5-48E3-B36E-CF41991DC1F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B2FC-B2CC-4A8A-A99E-FCBBA0A2B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A4F0-95D5-48E3-B36E-CF41991DC1F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B2FC-B2CC-4A8A-A99E-FCBBA0A2B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77A4F0-95D5-48E3-B36E-CF41991DC1F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D9B2FC-B2CC-4A8A-A99E-FCBBA0A2B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572560" cy="2000264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Виды отделки швейных изделий. Выбор модели и моделирование. </a:t>
            </a:r>
            <a:b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4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8042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idei_fartukov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214554"/>
            <a:ext cx="7427806" cy="4533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0771"/>
            <a:ext cx="8609460" cy="593586"/>
          </a:xfrm>
        </p:spPr>
        <p:txBody>
          <a:bodyPr>
            <a:normAutofit fontScale="90000"/>
          </a:bodyPr>
          <a:lstStyle/>
          <a:p>
            <a:r>
              <a:rPr lang="ru-RU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Музыкальная пауза…</a:t>
            </a:r>
            <a:endParaRPr lang="ru-RU" i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85762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89461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36762"/>
            <a:ext cx="5269536" cy="5900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1440"/>
            <a:ext cx="8258204" cy="980106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Презентация эскизов моделей фартуков: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5786454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представить свою модель, назвать использованные способы моделирования и перечислить выбранные виды отделки.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261592.593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3571868" cy="4249832"/>
          </a:xfrm>
          <a:prstGeom prst="rect">
            <a:avLst/>
          </a:prstGeom>
        </p:spPr>
      </p:pic>
      <p:pic>
        <p:nvPicPr>
          <p:cNvPr id="6" name="Рисунок 5" descr="1832913_il_430xnavental_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571744"/>
            <a:ext cx="3286116" cy="4143404"/>
          </a:xfrm>
          <a:prstGeom prst="rect">
            <a:avLst/>
          </a:prstGeom>
        </p:spPr>
      </p:pic>
      <p:pic>
        <p:nvPicPr>
          <p:cNvPr id="7" name="Рисунок 6" descr="2095476_fourcornersapr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637" y="2357429"/>
            <a:ext cx="3514725" cy="4500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55448"/>
            <a:ext cx="5829312" cy="1572768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</a:rPr>
              <a:t>Что нового вы узнали на уроке и чему научились?</a:t>
            </a:r>
            <a:endParaRPr lang="ru-RU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znak_vopro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1" y="1920240"/>
            <a:ext cx="4286281" cy="4937761"/>
          </a:xfrm>
        </p:spPr>
      </p:pic>
      <p:pic>
        <p:nvPicPr>
          <p:cNvPr id="6" name="Рисунок 5" descr="sassy-red-apr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06" y="18661"/>
            <a:ext cx="2562163" cy="3696091"/>
          </a:xfrm>
          <a:prstGeom prst="rect">
            <a:avLst/>
          </a:prstGeom>
        </p:spPr>
      </p:pic>
      <p:pic>
        <p:nvPicPr>
          <p:cNvPr id="7" name="Рисунок 6" descr="workerbe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036856"/>
            <a:ext cx="3143240" cy="382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Домашнее задание:</a:t>
            </a:r>
            <a:endParaRPr lang="ru-RU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Сообщение о профессиях, связанных с изготовлением одежды;</a:t>
            </a:r>
          </a:p>
          <a:p>
            <a:r>
              <a:rPr lang="ru-RU" sz="3600" b="1" i="1" dirty="0" smtClean="0"/>
              <a:t>Записи в тетради;</a:t>
            </a:r>
          </a:p>
          <a:p>
            <a:r>
              <a:rPr lang="ru-RU" sz="3600" b="1" i="1" dirty="0" smtClean="0"/>
              <a:t>Рабочая коробка.</a:t>
            </a:r>
            <a:endParaRPr lang="ru-RU" sz="3600" b="1" i="1" dirty="0"/>
          </a:p>
        </p:txBody>
      </p:sp>
      <p:pic>
        <p:nvPicPr>
          <p:cNvPr id="4" name="Рисунок 3" descr="blo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214686"/>
            <a:ext cx="4143404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r>
              <a:rPr lang="ru-RU" sz="3200" i="1" u="sng" dirty="0" smtClean="0">
                <a:solidFill>
                  <a:schemeClr val="accent6">
                    <a:lumMod val="75000"/>
                  </a:schemeClr>
                </a:solidFill>
              </a:rPr>
              <a:t>Благодарность за работу на уроке.</a:t>
            </a:r>
            <a:endParaRPr lang="ru-RU" sz="3200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ge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000108"/>
            <a:ext cx="7035785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714356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Урок окончен!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oco.nov.edu54.ru/sites/default/files/images/jpg_15.preview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322" y="1071546"/>
            <a:ext cx="8006082" cy="5704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u="sng" dirty="0" smtClean="0">
                <a:solidFill>
                  <a:schemeClr val="accent1">
                    <a:lumMod val="75000"/>
                  </a:schemeClr>
                </a:solidFill>
              </a:rPr>
              <a:t>Цель урока:</a:t>
            </a:r>
            <a:endParaRPr lang="ru-RU" sz="4800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600" b="1" dirty="0" smtClean="0"/>
              <a:t>Получить представление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 видах отделки швейных изделий, способах моделирования ,</a:t>
            </a:r>
            <a:r>
              <a:rPr lang="ru-RU" sz="3600" dirty="0" smtClean="0"/>
              <a:t> </a:t>
            </a:r>
          </a:p>
          <a:p>
            <a:pPr algn="just">
              <a:buNone/>
            </a:pPr>
            <a:r>
              <a:rPr lang="ru-RU" sz="3600" b="1" dirty="0" smtClean="0"/>
              <a:t>познакомиться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 профессиями  художник-модельер, модельер-конструктор, </a:t>
            </a:r>
          </a:p>
          <a:p>
            <a:pPr algn="just">
              <a:buNone/>
            </a:pPr>
            <a:r>
              <a:rPr lang="ru-RU" sz="3600" b="1" dirty="0" smtClean="0"/>
              <a:t>научиться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вносить модельные изменения в чертёж выкройки и выполнять эскиз выбранной модели фартука.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8334" y="214291"/>
            <a:ext cx="873994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ru-RU" sz="36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Моделирование </a:t>
            </a: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 это изменение чертежа  выкройки в соответствии с выбранной моделью. </a:t>
            </a:r>
          </a:p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ru-RU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6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36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ru-RU" sz="3600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3600" b="1" i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Модель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 образец изделия, создаваемый художниками, модельерами, конструкторами</a:t>
            </a: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defRPr/>
            </a:pP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071678"/>
            <a:ext cx="86000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chemeClr val="accent1">
                    <a:lumMod val="50000"/>
                  </a:schemeClr>
                </a:solidFill>
              </a:rPr>
              <a:t>Задача моделирования – создание красивой и разнообразной одежды на уровне мировых стандартов.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50825" y="4437063"/>
            <a:ext cx="1728788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solidFill>
                <a:srgbClr val="FFCCFF"/>
              </a:solidFill>
              <a:latin typeface="Verdana" pitchFamily="34" charset="0"/>
              <a:cs typeface="Arial" charset="0"/>
            </a:endParaRPr>
          </a:p>
          <a:p>
            <a:pPr algn="ctr"/>
            <a:endParaRPr lang="ru-RU" sz="2000" b="1">
              <a:solidFill>
                <a:schemeClr val="tx2"/>
              </a:solidFill>
              <a:latin typeface="Verdana" pitchFamily="34" charset="0"/>
              <a:cs typeface="Arial" charset="0"/>
            </a:endParaRPr>
          </a:p>
          <a:p>
            <a:pPr algn="ctr"/>
            <a:endParaRPr lang="ru-RU" sz="2000" b="1">
              <a:solidFill>
                <a:schemeClr val="tx2"/>
              </a:solidFill>
              <a:latin typeface="Verdana" pitchFamily="34" charset="0"/>
              <a:cs typeface="Arial" charset="0"/>
            </a:endParaRPr>
          </a:p>
          <a:p>
            <a:pPr algn="ctr"/>
            <a:endParaRPr lang="ru-RU" sz="2000" b="1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2627313" y="1628775"/>
            <a:ext cx="4230687" cy="1295400"/>
          </a:xfrm>
          <a:prstGeom prst="ellipse">
            <a:avLst/>
          </a:prstGeom>
          <a:solidFill>
            <a:srgbClr val="99CCFF">
              <a:alpha val="49019"/>
            </a:srgbClr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059113" y="1916113"/>
            <a:ext cx="3513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Verdana" pitchFamily="34" charset="0"/>
                <a:cs typeface="Arial" charset="0"/>
              </a:rPr>
              <a:t>Моделирование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23850" y="3860800"/>
            <a:ext cx="3384550" cy="1944688"/>
          </a:xfrm>
          <a:prstGeom prst="rect">
            <a:avLst/>
          </a:prstGeom>
          <a:solidFill>
            <a:srgbClr val="99CCFF">
              <a:alpha val="52156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859338" y="3789363"/>
            <a:ext cx="3673475" cy="1943100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68313" y="3933825"/>
            <a:ext cx="324008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Художественное моделирование</a:t>
            </a:r>
            <a:r>
              <a:rPr lang="ru-RU" b="1">
                <a:latin typeface="Verdana" pitchFamily="34" charset="0"/>
                <a:cs typeface="Arial" charset="0"/>
              </a:rPr>
              <a:t> – это создание эскиза модели изделия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859338" y="3789363"/>
            <a:ext cx="38163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Техническое моделирование</a:t>
            </a:r>
            <a:r>
              <a:rPr lang="ru-RU" b="1">
                <a:latin typeface="Verdana" pitchFamily="34" charset="0"/>
                <a:cs typeface="Arial" charset="0"/>
              </a:rPr>
              <a:t> – это процесс изменения чертежа основы изделия в соответствии с эскизом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2484438" y="2781300"/>
            <a:ext cx="7921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5580063" y="2852738"/>
            <a:ext cx="9366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50825" y="5949950"/>
            <a:ext cx="344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Художник - модельер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932363" y="5949950"/>
            <a:ext cx="406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Художник - конструктор</a:t>
            </a:r>
          </a:p>
        </p:txBody>
      </p:sp>
      <p:sp>
        <p:nvSpPr>
          <p:cNvPr id="25616" name="WordArt 16"/>
          <p:cNvSpPr>
            <a:spLocks noChangeArrowheads="1" noChangeShapeType="1" noTextEdit="1"/>
          </p:cNvSpPr>
          <p:nvPr/>
        </p:nvSpPr>
        <p:spPr bwMode="auto">
          <a:xfrm rot="237880">
            <a:off x="1692275" y="184150"/>
            <a:ext cx="583088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3366">
                    <a:alpha val="85881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Виды моделирования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/>
      <p:bldP spid="25606" grpId="0" animBg="1"/>
      <p:bldP spid="25607" grpId="0" animBg="1"/>
      <p:bldP spid="25608" grpId="0"/>
      <p:bldP spid="25609" grpId="0"/>
      <p:bldP spid="25610" grpId="0" animBg="1"/>
      <p:bldP spid="25611" grpId="0" animBg="1"/>
      <p:bldP spid="25613" grpId="0"/>
      <p:bldP spid="25614" grpId="0"/>
      <p:bldP spid="256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41763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Можно выделить 3 способа моделирования: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14282" y="1183341"/>
            <a:ext cx="8515382" cy="546036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1.Изменение геометрических размеров и форм отдельных деталей.</a:t>
            </a:r>
          </a:p>
          <a:p>
            <a:pPr>
              <a:buAutoNum type="arabicPeriod"/>
            </a:pP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2. Деление деталей фартука на части, как в лоскутном шитье или объединение частей фартука в единые детали (цельнокроеный фартук).</a:t>
            </a:r>
          </a:p>
          <a:p>
            <a:pPr>
              <a:buNone/>
            </a:pP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3. Применение художественной отделки или моделирование цветом (вышивка, аппликация, тесьма).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sz="4600" b="1" i="1" dirty="0" smtClean="0">
                <a:solidFill>
                  <a:schemeClr val="tx2">
                    <a:lumMod val="50000"/>
                  </a:schemeClr>
                </a:solidFill>
              </a:rPr>
              <a:t>Основное правило моделирования – все детали изделия должны сочетаться по форме и дополнять друг друга.</a:t>
            </a:r>
            <a:endParaRPr lang="ru-RU" sz="4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419475" y="1700213"/>
            <a:ext cx="1706563" cy="2065337"/>
            <a:chOff x="2154" y="1071"/>
            <a:chExt cx="1075" cy="1301"/>
          </a:xfrm>
        </p:grpSpPr>
        <p:sp>
          <p:nvSpPr>
            <p:cNvPr id="15370" name="Rectangle 2"/>
            <p:cNvSpPr>
              <a:spLocks noChangeArrowheads="1"/>
            </p:cNvSpPr>
            <p:nvPr/>
          </p:nvSpPr>
          <p:spPr bwMode="auto">
            <a:xfrm>
              <a:off x="2154" y="1570"/>
              <a:ext cx="1075" cy="8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1" name="Rectangle 3"/>
            <p:cNvSpPr>
              <a:spLocks noChangeArrowheads="1"/>
            </p:cNvSpPr>
            <p:nvPr/>
          </p:nvSpPr>
          <p:spPr bwMode="auto">
            <a:xfrm>
              <a:off x="2426" y="1071"/>
              <a:ext cx="530" cy="4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Rectangle 4"/>
            <p:cNvSpPr>
              <a:spLocks noChangeArrowheads="1"/>
            </p:cNvSpPr>
            <p:nvPr/>
          </p:nvSpPr>
          <p:spPr bwMode="auto">
            <a:xfrm>
              <a:off x="2336" y="1797"/>
              <a:ext cx="259" cy="25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3" name="Rectangle 5"/>
            <p:cNvSpPr>
              <a:spLocks noChangeArrowheads="1"/>
            </p:cNvSpPr>
            <p:nvPr/>
          </p:nvSpPr>
          <p:spPr bwMode="auto">
            <a:xfrm>
              <a:off x="2835" y="1797"/>
              <a:ext cx="259" cy="25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0966" name="Picture 6" descr="8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r="75333"/>
          <a:stretch>
            <a:fillRect/>
          </a:stretch>
        </p:blipFill>
        <p:spPr bwMode="auto">
          <a:xfrm>
            <a:off x="3563938" y="4410075"/>
            <a:ext cx="1460500" cy="24479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67" name="Picture 7" descr="фартуки_000"/>
          <p:cNvPicPr>
            <a:picLocks noChangeAspect="1" noChangeArrowheads="1"/>
          </p:cNvPicPr>
          <p:nvPr/>
        </p:nvPicPr>
        <p:blipFill>
          <a:blip r:embed="rId3"/>
          <a:srcRect l="-9108" t="-17987" r="73459" b="-7845"/>
          <a:stretch>
            <a:fillRect/>
          </a:stretch>
        </p:blipFill>
        <p:spPr bwMode="auto">
          <a:xfrm>
            <a:off x="0" y="3617913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1692275" y="3213100"/>
            <a:ext cx="15843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4211638" y="39338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5292725" y="3141663"/>
            <a:ext cx="1655763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71" name="WordArt 11"/>
          <p:cNvSpPr>
            <a:spLocks noChangeArrowheads="1" noChangeShapeType="1" noTextEdit="1"/>
          </p:cNvSpPr>
          <p:nvPr/>
        </p:nvSpPr>
        <p:spPr bwMode="auto">
          <a:xfrm rot="211968">
            <a:off x="1116013" y="260350"/>
            <a:ext cx="684053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3366">
                    <a:alpha val="85881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Способы моделирования</a:t>
            </a:r>
          </a:p>
        </p:txBody>
      </p:sp>
      <p:pic>
        <p:nvPicPr>
          <p:cNvPr id="40972" name="Picture 12" descr="fartu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149725"/>
            <a:ext cx="19573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  <p:bldP spid="40969" grpId="0" animBg="1"/>
      <p:bldP spid="40970" grpId="0" animBg="1"/>
      <p:bldP spid="409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001056" cy="2143116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Виды отделки:</a:t>
            </a:r>
            <a:b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комбинирование тканей, оборки, тесьма, аппликация, вышивка.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3116"/>
            <a:ext cx="8215370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Физкультминутка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будиль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85860"/>
            <a:ext cx="6429420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58162" cy="92867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Практическая работа:</a:t>
            </a:r>
            <a:endParaRPr lang="ru-RU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829676" cy="607220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Выполнить эскиз выбранной вами модели фартука, используя способы моделирования: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85927"/>
            <a:ext cx="321471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1.Изменение геометрических размеров и форм отдельных деталей.</a:t>
            </a:r>
          </a:p>
          <a:p>
            <a:pPr>
              <a:buNone/>
            </a:pPr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2. Применение художественной отделки или моделирование цветом (вышивка, аппликация, тесьма и другие виды отделки).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</p:txBody>
      </p:sp>
      <p:pic>
        <p:nvPicPr>
          <p:cNvPr id="6" name="Рисунок 5" descr="0017-017-Modeli-fartuk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834435"/>
            <a:ext cx="5357850" cy="502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182</TotalTime>
  <Words>276</Words>
  <Application>Microsoft Office PowerPoint</Application>
  <PresentationFormat>Экран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Виды отделки швейных изделий. Выбор модели и моделирование.  </vt:lpstr>
      <vt:lpstr>Цель урока:</vt:lpstr>
      <vt:lpstr>Слайд 3</vt:lpstr>
      <vt:lpstr>Слайд 4</vt:lpstr>
      <vt:lpstr>Можно выделить 3 способа моделирования: </vt:lpstr>
      <vt:lpstr>Слайд 6</vt:lpstr>
      <vt:lpstr>Виды отделки: комбинирование тканей, оборки, тесьма, аппликация, вышивка.</vt:lpstr>
      <vt:lpstr>Физкультминутка.</vt:lpstr>
      <vt:lpstr>Практическая работа:</vt:lpstr>
      <vt:lpstr>Музыкальная пауза…</vt:lpstr>
      <vt:lpstr>Презентация эскизов моделей фартуков:</vt:lpstr>
      <vt:lpstr>Что нового вы узнали на уроке и чему научились?</vt:lpstr>
      <vt:lpstr>Домашнее задание:</vt:lpstr>
      <vt:lpstr>Благодарность за работу на уроке.</vt:lpstr>
      <vt:lpstr>Урок окончен!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пауза…</dc:title>
  <dc:creator>User</dc:creator>
  <cp:lastModifiedBy>User</cp:lastModifiedBy>
  <cp:revision>22</cp:revision>
  <dcterms:created xsi:type="dcterms:W3CDTF">2013-02-10T19:49:13Z</dcterms:created>
  <dcterms:modified xsi:type="dcterms:W3CDTF">2013-02-14T04:27:56Z</dcterms:modified>
</cp:coreProperties>
</file>