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15816" y="332656"/>
            <a:ext cx="5976664" cy="3888432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chemeClr val="bg1"/>
                </a:solidFill>
              </a:rPr>
              <a:t>Модуль: ПМ 01 УП  </a:t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>Приём заказов  на изготовление изделий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/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>Блок: »Изготовление юбки</a:t>
            </a:r>
            <a:r>
              <a:rPr lang="ru-RU" sz="2000" dirty="0" smtClean="0">
                <a:solidFill>
                  <a:schemeClr val="bg1"/>
                </a:solidFill>
              </a:rPr>
              <a:t>».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/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Учебный элемент: 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«</a:t>
            </a:r>
            <a:r>
              <a:rPr lang="ru-RU" sz="2400" dirty="0">
                <a:solidFill>
                  <a:schemeClr val="bg1"/>
                </a:solidFill>
              </a:rPr>
              <a:t>Усложняющие и отделочные элементы в юбке».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848" y="4437112"/>
            <a:ext cx="5265372" cy="2016224"/>
          </a:xfrm>
        </p:spPr>
        <p:txBody>
          <a:bodyPr>
            <a:normAutofit/>
          </a:bodyPr>
          <a:lstStyle/>
          <a:p>
            <a:pPr algn="ctr"/>
            <a:r>
              <a:rPr lang="ru-RU" sz="2000" dirty="0"/>
              <a:t>СПб  ГБП  ОУ  «ИПЛ»</a:t>
            </a:r>
          </a:p>
          <a:p>
            <a:pPr algn="ctr"/>
            <a:endParaRPr lang="ru-RU" sz="2000" dirty="0"/>
          </a:p>
          <a:p>
            <a:pPr algn="ctr"/>
            <a:r>
              <a:rPr lang="ru-RU" sz="2000" dirty="0"/>
              <a:t>Сумарокова Ирина Валериевна</a:t>
            </a:r>
          </a:p>
          <a:p>
            <a:pPr algn="ctr"/>
            <a:endParaRPr lang="ru-RU" sz="2000" dirty="0"/>
          </a:p>
          <a:p>
            <a:pPr algn="ctr"/>
            <a:r>
              <a:rPr lang="ru-RU" sz="2000" dirty="0"/>
              <a:t>Мастер у/п</a:t>
            </a:r>
          </a:p>
          <a:p>
            <a:pPr algn="ctr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27432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260648"/>
            <a:ext cx="49495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Усложняющие элементы в юбке: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196752"/>
            <a:ext cx="792088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1.  2 односторонние или встречные складки, заутюженные, застроченные.</a:t>
            </a:r>
          </a:p>
          <a:p>
            <a:r>
              <a:rPr lang="ru-RU" dirty="0"/>
              <a:t>2.  4 мягкие свободно спадающие складки.</a:t>
            </a:r>
          </a:p>
          <a:p>
            <a:r>
              <a:rPr lang="ru-RU" dirty="0"/>
              <a:t>3.   2 клина.</a:t>
            </a:r>
          </a:p>
          <a:p>
            <a:r>
              <a:rPr lang="ru-RU" dirty="0"/>
              <a:t>4.  Кокетка спереди или сзади.</a:t>
            </a:r>
          </a:p>
          <a:p>
            <a:r>
              <a:rPr lang="ru-RU" dirty="0"/>
              <a:t>5.  2 подреза в различных направлениях.</a:t>
            </a:r>
          </a:p>
          <a:p>
            <a:r>
              <a:rPr lang="ru-RU" dirty="0"/>
              <a:t>6.  Шлицы или разрезы.</a:t>
            </a:r>
          </a:p>
          <a:p>
            <a:r>
              <a:rPr lang="ru-RU" dirty="0"/>
              <a:t>7.  2 прорезных или накладных кармана разных фасонов.</a:t>
            </a:r>
          </a:p>
          <a:p>
            <a:r>
              <a:rPr lang="ru-RU" dirty="0"/>
              <a:t>8.  Юбка удлинённая ( ниже на 10 см и более линии колена).</a:t>
            </a:r>
          </a:p>
          <a:p>
            <a:r>
              <a:rPr lang="ru-RU" dirty="0"/>
              <a:t>9.  Широкий цельнокроеный или  </a:t>
            </a:r>
            <a:r>
              <a:rPr lang="ru-RU" dirty="0" err="1"/>
              <a:t>подкройной</a:t>
            </a:r>
            <a:r>
              <a:rPr lang="ru-RU" dirty="0"/>
              <a:t>  пояс.</a:t>
            </a:r>
          </a:p>
          <a:p>
            <a:r>
              <a:rPr lang="ru-RU" dirty="0"/>
              <a:t>10.  Отделочные хлястики, шлёвки или бретели.</a:t>
            </a:r>
          </a:p>
          <a:p>
            <a:r>
              <a:rPr lang="ru-RU" dirty="0"/>
              <a:t>11.  Пояс с корсажем.</a:t>
            </a:r>
          </a:p>
          <a:p>
            <a:r>
              <a:rPr lang="ru-RU" dirty="0"/>
              <a:t>12.  Застёжка на пуговицы и петли ( как 1 усложняющий элемент считаются 4 петли и пуговицы).</a:t>
            </a:r>
          </a:p>
          <a:p>
            <a:r>
              <a:rPr lang="ru-RU" dirty="0"/>
              <a:t>13.  Конструктивно и технологически сложные детали или узлы, не включённые в настоящий перечень(тюник,  драпировки…).</a:t>
            </a:r>
          </a:p>
          <a:p>
            <a:r>
              <a:rPr lang="ru-RU" dirty="0"/>
              <a:t>14.  Подгонка сложного рисунка ткани.</a:t>
            </a:r>
          </a:p>
          <a:p>
            <a:r>
              <a:rPr lang="ru-RU" dirty="0"/>
              <a:t>15.  Обработка юбок из тканей светлых тонов (белые, светло-серые…   ) и </a:t>
            </a:r>
            <a:r>
              <a:rPr lang="ru-RU" dirty="0" smtClean="0"/>
              <a:t>прозрачных тканей.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0659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260649"/>
            <a:ext cx="5814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Усложняющие и отделочные элементы в юбке: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124744"/>
            <a:ext cx="756084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16.  Обработка труднообрабатываемых тканей и материалов (габардина, ткани с содержанием синтетического волокна более 50 %...)</a:t>
            </a:r>
          </a:p>
          <a:p>
            <a:r>
              <a:rPr lang="ru-RU" dirty="0"/>
              <a:t>17.  Обработка деталей изделия с кантом (как 1 усложняющий элемент (1 у. э.) считается деталь с кантом длиной 1,5 метра).</a:t>
            </a:r>
          </a:p>
          <a:p>
            <a:r>
              <a:rPr lang="ru-RU" dirty="0"/>
              <a:t>18.  Отделка изделия трикотажем, кожей или изготовление деталей из этих материалов, аппликацией, вышивкой.</a:t>
            </a:r>
          </a:p>
          <a:p>
            <a:r>
              <a:rPr lang="ru-RU" dirty="0"/>
              <a:t>19. Отделка деталей бейкой, воланом, оборкой или рюшем (как 1 у. э. считается 1 метр отделки в готовом виде).</a:t>
            </a:r>
          </a:p>
          <a:p>
            <a:r>
              <a:rPr lang="ru-RU" dirty="0"/>
              <a:t>20.  Отделка деталей изделия кружевом, тесьмой, бахромой, </a:t>
            </a:r>
            <a:r>
              <a:rPr lang="ru-RU" dirty="0" err="1"/>
              <a:t>сутажем</a:t>
            </a:r>
            <a:r>
              <a:rPr lang="ru-RU" dirty="0"/>
              <a:t>:</a:t>
            </a:r>
          </a:p>
          <a:p>
            <a:r>
              <a:rPr lang="ru-RU" dirty="0"/>
              <a:t>-пришиваемыми вручную (как 1 у. э.  считается пришиваемые одной строчкой 1,5 м отделки, 2-мя строчками-1 м отделки);</a:t>
            </a:r>
          </a:p>
          <a:p>
            <a:r>
              <a:rPr lang="ru-RU" dirty="0"/>
              <a:t>-пришиваемые машинным способом (1 у.э.-3 м отделки;2-мя строчками-2 м отделки).</a:t>
            </a:r>
          </a:p>
          <a:p>
            <a:r>
              <a:rPr lang="ru-RU" dirty="0"/>
              <a:t>21.  Бант…</a:t>
            </a:r>
          </a:p>
          <a:p>
            <a:r>
              <a:rPr lang="ru-RU" dirty="0"/>
              <a:t>22.  Строчки по краям деталей и на отдельных участках изделия (как 1 у. э. -7 м строчки).</a:t>
            </a:r>
          </a:p>
        </p:txBody>
      </p:sp>
    </p:spTree>
    <p:extLst>
      <p:ext uri="{BB962C8B-B14F-4D97-AF65-F5344CB8AC3E}">
        <p14:creationId xmlns:p14="http://schemas.microsoft.com/office/powerpoint/2010/main" val="5263787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</TotalTime>
  <Words>348</Words>
  <Application>Microsoft Office PowerPoint</Application>
  <PresentationFormat>Экран (4:3)</PresentationFormat>
  <Paragraphs>32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Изящная</vt:lpstr>
      <vt:lpstr>Модуль: ПМ 01 УП   Приём заказов  на изготовление изделий.  Блок: »Изготовление юбки».  Учебный элемент:  «Усложняющие и отделочные элементы в юбке».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Ирина</cp:lastModifiedBy>
  <cp:revision>2</cp:revision>
  <dcterms:created xsi:type="dcterms:W3CDTF">2014-01-25T18:25:51Z</dcterms:created>
  <dcterms:modified xsi:type="dcterms:W3CDTF">2014-01-25T18:36:45Z</dcterms:modified>
</cp:coreProperties>
</file>