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85" r:id="rId5"/>
    <p:sldId id="310" r:id="rId6"/>
    <p:sldId id="29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1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533400"/>
            <a:ext cx="5196412" cy="3831704"/>
          </a:xfrm>
        </p:spPr>
        <p:txBody>
          <a:bodyPr/>
          <a:lstStyle/>
          <a:p>
            <a:pPr algn="ctr"/>
            <a:r>
              <a:rPr lang="ru-RU" sz="2000" dirty="0"/>
              <a:t>Модуль: ПМ 01 УП  </a:t>
            </a:r>
            <a:br>
              <a:rPr lang="ru-RU" sz="2000" dirty="0"/>
            </a:br>
            <a:r>
              <a:rPr lang="ru-RU" sz="2000" dirty="0"/>
              <a:t>РАСКРОЙ ПРИ ПОШИВЕ И ПЕРЕКРОЙ ПРИ РЕМОНТЕ И ОБНОВЛЕНИИ ИЗДЕЛИЙ.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Блок: »Изготовление юбки</a:t>
            </a:r>
            <a:r>
              <a:rPr lang="ru-RU" sz="2000" dirty="0" smtClean="0"/>
              <a:t>».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Учебный элемент: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«Подготовка </a:t>
            </a:r>
            <a:r>
              <a:rPr lang="ru-RU" sz="2400" dirty="0"/>
              <a:t>ткани к раскрою</a:t>
            </a:r>
            <a:r>
              <a:rPr lang="ru-RU" sz="2400" dirty="0" smtClean="0"/>
              <a:t>».</a:t>
            </a:r>
            <a:br>
              <a:rPr lang="ru-RU" sz="24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437112"/>
            <a:ext cx="5121356" cy="2160240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СПб  </a:t>
            </a:r>
            <a:r>
              <a:rPr lang="ru-RU" sz="1800" dirty="0" smtClean="0"/>
              <a:t>ГБП  ОУ  «ИПЛ»</a:t>
            </a:r>
            <a:endParaRPr lang="ru-RU" sz="1800" dirty="0"/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Сумарокова Ирина Валериевна</a:t>
            </a:r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Мастер у/п</a:t>
            </a:r>
          </a:p>
        </p:txBody>
      </p:sp>
    </p:spTree>
    <p:extLst>
      <p:ext uri="{BB962C8B-B14F-4D97-AF65-F5344CB8AC3E}">
        <p14:creationId xmlns:p14="http://schemas.microsoft.com/office/powerpoint/2010/main" val="224460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346"/>
            <a:ext cx="7488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Подготовка м</a:t>
            </a:r>
            <a:r>
              <a:rPr lang="ru-RU" b="1" dirty="0" smtClean="0"/>
              <a:t>атериала  </a:t>
            </a:r>
            <a:r>
              <a:rPr lang="ru-RU" b="1" dirty="0"/>
              <a:t>к </a:t>
            </a:r>
            <a:r>
              <a:rPr lang="ru-RU" b="1" dirty="0" smtClean="0"/>
              <a:t>раскрою.</a:t>
            </a:r>
            <a:endParaRPr lang="ru-RU" b="1" dirty="0"/>
          </a:p>
          <a:p>
            <a:r>
              <a:rPr lang="ru-RU" b="1" dirty="0"/>
              <a:t> </a:t>
            </a:r>
          </a:p>
          <a:p>
            <a:r>
              <a:rPr lang="ru-RU" b="1" dirty="0" smtClean="0"/>
              <a:t>1.Декатировать  материал</a:t>
            </a:r>
            <a:r>
              <a:rPr lang="ru-RU" dirty="0" smtClean="0"/>
              <a:t>(ткань).</a:t>
            </a:r>
          </a:p>
          <a:p>
            <a:endParaRPr lang="ru-RU" dirty="0" smtClean="0"/>
          </a:p>
          <a:p>
            <a:r>
              <a:rPr lang="ru-RU" dirty="0" smtClean="0"/>
              <a:t>Выполнить влажно - тепловую обработку материала для предотвращения последующей усадки.</a:t>
            </a:r>
          </a:p>
          <a:p>
            <a:endParaRPr lang="ru-RU" dirty="0" smtClean="0"/>
          </a:p>
          <a:p>
            <a:r>
              <a:rPr lang="ru-RU" b="1" dirty="0" smtClean="0"/>
              <a:t>Не декатируют</a:t>
            </a:r>
            <a:r>
              <a:rPr lang="ru-RU" dirty="0" smtClean="0"/>
              <a:t>: бархат, вельвет, саржу подкладочную, некоторые виды искусственного шелка, ткани с покрытием («</a:t>
            </a:r>
            <a:r>
              <a:rPr lang="ru-RU" dirty="0" err="1" smtClean="0"/>
              <a:t>болонья</a:t>
            </a:r>
            <a:r>
              <a:rPr lang="ru-RU" dirty="0" smtClean="0"/>
              <a:t>», »лаке»…), плащевую. Эти ткани необходимо проутюжить.</a:t>
            </a:r>
          </a:p>
          <a:p>
            <a:endParaRPr lang="ru-RU" dirty="0" smtClean="0"/>
          </a:p>
          <a:p>
            <a:r>
              <a:rPr lang="ru-RU" dirty="0" smtClean="0"/>
              <a:t>Многокрасочную ткань перед </a:t>
            </a:r>
            <a:r>
              <a:rPr lang="ru-RU" dirty="0" err="1" smtClean="0"/>
              <a:t>декатированием</a:t>
            </a:r>
            <a:r>
              <a:rPr lang="ru-RU" dirty="0" smtClean="0"/>
              <a:t> проверить на стойкость окраски(проутюжить кусочек ткани через влажный </a:t>
            </a:r>
            <a:r>
              <a:rPr lang="ru-RU" dirty="0" err="1" smtClean="0"/>
              <a:t>проутюжильник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dirty="0" smtClean="0"/>
              <a:t>Ткани с максимальным содержанием искусственных и синтетических волокон декатировать через </a:t>
            </a:r>
            <a:r>
              <a:rPr lang="ru-RU" dirty="0" err="1" smtClean="0"/>
              <a:t>проутюжильник</a:t>
            </a:r>
            <a:r>
              <a:rPr lang="ru-RU" dirty="0" smtClean="0"/>
              <a:t>, не растягивая ткань.</a:t>
            </a:r>
          </a:p>
          <a:p>
            <a:endParaRPr lang="ru-RU" dirty="0" smtClean="0"/>
          </a:p>
          <a:p>
            <a:r>
              <a:rPr lang="ru-RU" dirty="0" smtClean="0"/>
              <a:t>Соблюдать режимы ВТО.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29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7"/>
            <a:ext cx="65527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Температура теплостойкости материала</a:t>
            </a:r>
            <a:r>
              <a:rPr lang="ru-RU" b="1" dirty="0" smtClean="0"/>
              <a:t>:</a:t>
            </a:r>
          </a:p>
          <a:p>
            <a:pPr algn="ctr"/>
            <a:endParaRPr lang="ru-RU" b="1" dirty="0"/>
          </a:p>
          <a:p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для </a:t>
            </a:r>
            <a:r>
              <a:rPr lang="ru-RU" dirty="0"/>
              <a:t>шерстяных волокон – до 130…135 С</a:t>
            </a:r>
            <a:r>
              <a:rPr lang="ru-RU" dirty="0" smtClean="0"/>
              <a:t>;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для </a:t>
            </a:r>
            <a:r>
              <a:rPr lang="ru-RU" dirty="0"/>
              <a:t>хлопковых и льняных – до 190 С</a:t>
            </a:r>
            <a:r>
              <a:rPr lang="ru-RU" dirty="0" smtClean="0"/>
              <a:t>;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для </a:t>
            </a:r>
            <a:r>
              <a:rPr lang="ru-RU" dirty="0"/>
              <a:t>шелковых – до 150…170 С</a:t>
            </a:r>
            <a:r>
              <a:rPr lang="ru-RU" dirty="0" smtClean="0"/>
              <a:t>;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для </a:t>
            </a:r>
            <a:r>
              <a:rPr lang="ru-RU" dirty="0"/>
              <a:t>вискозных – до 120…130 С</a:t>
            </a:r>
            <a:r>
              <a:rPr lang="ru-RU" dirty="0" smtClean="0"/>
              <a:t>;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для </a:t>
            </a:r>
            <a:r>
              <a:rPr lang="ru-RU" dirty="0"/>
              <a:t>медно – аммиачных – до 120 С</a:t>
            </a:r>
            <a:r>
              <a:rPr lang="ru-RU" dirty="0" smtClean="0"/>
              <a:t>;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для </a:t>
            </a:r>
            <a:r>
              <a:rPr lang="ru-RU" dirty="0"/>
              <a:t>ацетатных – до 95…100 С</a:t>
            </a:r>
            <a:r>
              <a:rPr lang="ru-RU" dirty="0" smtClean="0"/>
              <a:t>;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для </a:t>
            </a:r>
            <a:r>
              <a:rPr lang="ru-RU" dirty="0"/>
              <a:t>полиэфирных – до 160…170 С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85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780928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79208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2.Определить </a:t>
            </a:r>
            <a:r>
              <a:rPr lang="ru-RU" b="1" dirty="0" smtClean="0"/>
              <a:t>:</a:t>
            </a:r>
          </a:p>
          <a:p>
            <a:endParaRPr lang="ru-RU" dirty="0"/>
          </a:p>
          <a:p>
            <a:r>
              <a:rPr lang="ru-RU" b="1" dirty="0" smtClean="0"/>
              <a:t>    2.1 </a:t>
            </a:r>
            <a:r>
              <a:rPr lang="ru-RU" b="1" dirty="0"/>
              <a:t>Н</a:t>
            </a:r>
            <a:r>
              <a:rPr lang="ru-RU" b="1" dirty="0" smtClean="0"/>
              <a:t>аправление долевой </a:t>
            </a:r>
            <a:r>
              <a:rPr lang="ru-RU" b="1" dirty="0"/>
              <a:t>нити </a:t>
            </a:r>
            <a:r>
              <a:rPr lang="ru-RU" b="1" dirty="0" smtClean="0"/>
              <a:t>материала.</a:t>
            </a:r>
          </a:p>
          <a:p>
            <a:endParaRPr lang="ru-RU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нить основы проходит   вдоль кромки или менее растяжимая…;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в </a:t>
            </a:r>
            <a:r>
              <a:rPr lang="ru-RU" dirty="0"/>
              <a:t>тканях с начёсом последний располагается, как правило, вдоль основы;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если в суконной ткани в одном направлении идут хлопчатобумажные нити, а в другом — шерстяные, то во всех случаях шерстяные нити — уточные;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при рассматривании ткани «на просвет» нити основы во многих тканях лежат более равномерно, то есть на одинаковом расстоянии одна от другой, а нити утка́ менее равномерно и прямолинейно;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у ткани, выработанной в полоску, рисунок образуется за счёт отдельных нитей основы (</a:t>
            </a:r>
            <a:r>
              <a:rPr lang="ru-RU" dirty="0" err="1"/>
              <a:t>просновок</a:t>
            </a:r>
            <a:r>
              <a:rPr lang="ru-RU" dirty="0"/>
              <a:t>), отличающихся от остальных нитей цветом или </a:t>
            </a:r>
            <a:r>
              <a:rPr lang="ru-RU" dirty="0" smtClean="0"/>
              <a:t>толщиной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если по одному направлению расположены хлопчатобумажные нити, а по другому нити натурального шёлка, то шёлковые нити будут основными.</a:t>
            </a:r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endParaRPr lang="ru-RU" b="1" dirty="0"/>
          </a:p>
          <a:p>
            <a:pPr marL="285750" indent="-285750">
              <a:buFont typeface="Wingdings" pitchFamily="2" charset="2"/>
              <a:buChar char="§"/>
            </a:pPr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81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2.2.Определить лицевую </a:t>
            </a:r>
            <a:r>
              <a:rPr lang="ru-RU" b="1" dirty="0"/>
              <a:t>и изнаночную </a:t>
            </a:r>
            <a:r>
              <a:rPr lang="ru-RU" b="1" dirty="0" smtClean="0"/>
              <a:t>стороны материала.</a:t>
            </a:r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На лицевой стороне :более </a:t>
            </a:r>
            <a:r>
              <a:rPr lang="ru-RU" dirty="0"/>
              <a:t>яркий и чёткий рисунок, плотный и равномерный ворс, интереснее фактура и </a:t>
            </a:r>
            <a:r>
              <a:rPr lang="ru-RU" dirty="0" smtClean="0"/>
              <a:t>отделка. </a:t>
            </a:r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П</a:t>
            </a:r>
            <a:r>
              <a:rPr lang="ru-RU" dirty="0" smtClean="0"/>
              <a:t>роколы </a:t>
            </a:r>
            <a:r>
              <a:rPr lang="ru-RU" dirty="0"/>
              <a:t>по кромке направлены с изнаночной на лицевую </a:t>
            </a:r>
            <a:r>
              <a:rPr lang="ru-RU" dirty="0" smtClean="0"/>
              <a:t>сторону.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 Мелкие </a:t>
            </a:r>
            <a:r>
              <a:rPr lang="ru-RU" dirty="0"/>
              <a:t>дефекты ткачества выведены на изнаночную </a:t>
            </a:r>
            <a:r>
              <a:rPr lang="ru-RU" dirty="0" smtClean="0"/>
              <a:t>сторону.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На </a:t>
            </a:r>
            <a:r>
              <a:rPr lang="ru-RU" dirty="0"/>
              <a:t>тканях диагоналевого переплетения диагонали с лицевой стороны расположены снизу слева вверх </a:t>
            </a:r>
            <a:r>
              <a:rPr lang="ru-RU" dirty="0" smtClean="0"/>
              <a:t>направо. 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Ткань обычно бывает сложена в рулоне вдвое. Шерстяные ткани сложены лицевой стороной внутрь, а шелковые – наружу.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414"/>
            <a:ext cx="2962981" cy="222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42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2.3.Определить направление рисунка</a:t>
            </a:r>
          </a:p>
          <a:p>
            <a:r>
              <a:rPr lang="ru-RU" dirty="0"/>
              <a:t>(односторонний и разносторонний) и ворса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 smtClean="0"/>
              <a:t>2.4</a:t>
            </a:r>
            <a:r>
              <a:rPr lang="ru-RU" b="1" dirty="0"/>
              <a:t>. Определить рапорт рисунка </a:t>
            </a:r>
            <a:r>
              <a:rPr lang="ru-RU" dirty="0"/>
              <a:t>(симметричная и несимметричная клетка и полоски, крупный рисунок…) 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1" y="1996377"/>
            <a:ext cx="2114572" cy="140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7323"/>
            <a:ext cx="1262421" cy="138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26" y="2098535"/>
            <a:ext cx="1473935" cy="110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399574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3.Проверить </a:t>
            </a:r>
            <a:r>
              <a:rPr lang="ru-RU" b="1" dirty="0"/>
              <a:t>ткань на наличие </a:t>
            </a:r>
            <a:r>
              <a:rPr lang="ru-RU" b="1" dirty="0" smtClean="0"/>
              <a:t>дефектов</a:t>
            </a:r>
            <a:r>
              <a:rPr lang="ru-RU" b="1" dirty="0"/>
              <a:t>.</a:t>
            </a:r>
          </a:p>
          <a:p>
            <a:endParaRPr lang="ru-RU" dirty="0"/>
          </a:p>
          <a:p>
            <a:r>
              <a:rPr lang="ru-RU" dirty="0"/>
              <a:t>Обнаруженные </a:t>
            </a:r>
            <a:r>
              <a:rPr lang="ru-RU" dirty="0" smtClean="0"/>
              <a:t>дефекты отметить </a:t>
            </a:r>
            <a:r>
              <a:rPr lang="ru-RU" dirty="0"/>
              <a:t>мелом или цветной нитью (стежками), чтобы при раскрое расположить их между выкройками (в </a:t>
            </a:r>
            <a:r>
              <a:rPr lang="ru-RU" dirty="0" err="1"/>
              <a:t>межлекальных</a:t>
            </a:r>
            <a:r>
              <a:rPr lang="ru-RU" dirty="0"/>
              <a:t>  выпадах) или на деталях, где они не заметны(не существенные дефекты).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76044"/>
            <a:ext cx="1380058" cy="129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76933"/>
            <a:ext cx="1144836" cy="114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44" y="5175826"/>
            <a:ext cx="1930740" cy="145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11" y="5285669"/>
            <a:ext cx="1323950" cy="12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84" y="5175826"/>
            <a:ext cx="1860129" cy="149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959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1643</TotalTime>
  <Words>364</Words>
  <Application>Microsoft Office PowerPoint</Application>
  <PresentationFormat>Экран (4:3)</PresentationFormat>
  <Paragraphs>69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Модуль: ПМ 01 УП   РАСКРОЙ ПРИ ПОШИВЕ И ПЕРЕКРОЙ ПРИ РЕМОНТЕ И ОБНОВЛЕНИИ ИЗДЕЛИЙ.  Блок: »Изготовление юбки».   Учебный элемент:  «Подготовка ткани к раскрою».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ПМ 03 Изготовление лекал</dc:title>
  <dc:creator>Ирина</dc:creator>
  <cp:lastModifiedBy>Ирина</cp:lastModifiedBy>
  <cp:revision>103</cp:revision>
  <dcterms:created xsi:type="dcterms:W3CDTF">2013-10-25T23:56:06Z</dcterms:created>
  <dcterms:modified xsi:type="dcterms:W3CDTF">2014-01-26T09:46:47Z</dcterms:modified>
</cp:coreProperties>
</file>