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99" r:id="rId4"/>
    <p:sldId id="312" r:id="rId5"/>
    <p:sldId id="31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533400"/>
            <a:ext cx="5196412" cy="3831704"/>
          </a:xfrm>
        </p:spPr>
        <p:txBody>
          <a:bodyPr/>
          <a:lstStyle/>
          <a:p>
            <a:pPr algn="ctr"/>
            <a:r>
              <a:rPr lang="ru-RU" sz="2000" dirty="0"/>
              <a:t>Модуль: ПМ 01 УП  </a:t>
            </a:r>
            <a:br>
              <a:rPr lang="ru-RU" sz="2000" dirty="0"/>
            </a:br>
            <a:r>
              <a:rPr lang="ru-RU" sz="2000" dirty="0"/>
              <a:t>РАСКРОЙ ПРИ ПОШИВЕ И ПЕРЕКРОЙ ПРИ РЕМОНТЕ И ОБНОВЛЕНИИ ИЗДЕЛИЙ.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Блок: »Изготовление юбки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Учебный элемент: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«Раскладка лекал прямой юбки на ткани».</a:t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437112"/>
            <a:ext cx="5121356" cy="216024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СПб  </a:t>
            </a:r>
            <a:r>
              <a:rPr lang="ru-RU" sz="1800" dirty="0" smtClean="0"/>
              <a:t>ГБП  ОУ  «ИПЛ»</a:t>
            </a:r>
            <a:endParaRPr lang="ru-RU" sz="1800" dirty="0"/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Сумарокова Ирина Валериевна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Мастер у/п</a:t>
            </a:r>
          </a:p>
        </p:txBody>
      </p:sp>
    </p:spTree>
    <p:extLst>
      <p:ext uri="{BB962C8B-B14F-4D97-AF65-F5344CB8AC3E}">
        <p14:creationId xmlns:p14="http://schemas.microsoft.com/office/powerpoint/2010/main" val="224460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.Выбрать </a:t>
            </a:r>
            <a:r>
              <a:rPr lang="ru-RU" b="1" dirty="0"/>
              <a:t>способ раскладки лекал на ткани: </a:t>
            </a:r>
            <a:endParaRPr lang="ru-RU" b="1" dirty="0" smtClean="0"/>
          </a:p>
          <a:p>
            <a:endParaRPr lang="ru-RU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сгиб (с одним или двумя сгибами</a:t>
            </a:r>
            <a:r>
              <a:rPr lang="ru-RU" dirty="0" smtClean="0"/>
              <a:t>);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разворот 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комбинированный.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r>
              <a:rPr lang="ru-RU" b="1" dirty="0" smtClean="0"/>
              <a:t>На раскладку лекал влияет</a:t>
            </a:r>
            <a:r>
              <a:rPr lang="ru-RU" dirty="0" smtClean="0"/>
              <a:t>: направление рисунка, ворса, нити основы, количество и форма деталей(запах, драпировки…), величина припусков на запасы швов в крое, наличие дефектов ткани. 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80928"/>
            <a:ext cx="77768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r>
              <a:rPr lang="ru-RU" sz="1600" dirty="0"/>
              <a:t>1</a:t>
            </a:r>
            <a:r>
              <a:rPr lang="ru-RU" sz="1600" dirty="0" smtClean="0"/>
              <a:t>.1.Если </a:t>
            </a:r>
            <a:r>
              <a:rPr lang="ru-RU" sz="1600" dirty="0"/>
              <a:t>рисунок очень </a:t>
            </a:r>
            <a:r>
              <a:rPr lang="ru-RU" sz="1600" dirty="0" smtClean="0"/>
              <a:t>крупный или редкий</a:t>
            </a:r>
            <a:r>
              <a:rPr lang="ru-RU" sz="1600" dirty="0"/>
              <a:t>, детали выкройки должны располагаться так, чтобы середина детали совпадала  с центральной линией рисунка. </a:t>
            </a:r>
            <a:r>
              <a:rPr lang="ru-RU" sz="1600" dirty="0" smtClean="0"/>
              <a:t>При </a:t>
            </a:r>
            <a:r>
              <a:rPr lang="ru-RU" sz="1600" dirty="0"/>
              <a:t>этом очень желательно сохранить целый рисунок на видных местах. Это же относится и к тканям с крупным </a:t>
            </a:r>
            <a:r>
              <a:rPr lang="ru-RU" sz="1600" dirty="0" smtClean="0"/>
              <a:t>горохом и полосками.</a:t>
            </a:r>
          </a:p>
          <a:p>
            <a:r>
              <a:rPr lang="ru-RU" sz="1600" dirty="0" smtClean="0"/>
              <a:t>На рисунках  </a:t>
            </a:r>
            <a:r>
              <a:rPr lang="ru-RU" sz="1600" dirty="0"/>
              <a:t>показано правильное и неправильное расположение крупного рисунка на </a:t>
            </a:r>
            <a:r>
              <a:rPr lang="ru-RU" sz="1600" dirty="0" smtClean="0"/>
              <a:t>изделии. 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04362"/>
            <a:ext cx="1635125" cy="244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6" y="4724038"/>
            <a:ext cx="33591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0021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5240"/>
            <a:ext cx="1735935" cy="198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0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.2.Раскладка лекал в одном направлении выполняется: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На </a:t>
            </a:r>
            <a:r>
              <a:rPr lang="ru-RU" dirty="0"/>
              <a:t>тканях с несимметричной  клеткой  или </a:t>
            </a:r>
            <a:r>
              <a:rPr lang="ru-RU" dirty="0" smtClean="0"/>
              <a:t>полоской, </a:t>
            </a:r>
            <a:r>
              <a:rPr lang="ru-RU" dirty="0"/>
              <a:t>тканях с однонаправленным </a:t>
            </a:r>
            <a:r>
              <a:rPr lang="ru-RU" dirty="0" smtClean="0"/>
              <a:t>рисунком, </a:t>
            </a:r>
            <a:r>
              <a:rPr lang="ru-RU" dirty="0"/>
              <a:t>ворсовых  тканях и тканях, которые дают разные оттенки в противоположных направлениях </a:t>
            </a:r>
            <a:r>
              <a:rPr lang="ru-RU" dirty="0" smtClean="0"/>
              <a:t>Исключение </a:t>
            </a:r>
            <a:r>
              <a:rPr lang="ru-RU" dirty="0"/>
              <a:t>из правила - концепция модели. 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 В ворсовых тканях (бархат, полубархат, вельвет), ворс должен быть направлен снизу вверх.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На ворсовых тканях с начесом (драп, </a:t>
            </a:r>
            <a:r>
              <a:rPr lang="ru-RU" dirty="0" smtClean="0"/>
              <a:t>байка, замша, фланель…) </a:t>
            </a:r>
            <a:r>
              <a:rPr lang="ru-RU" dirty="0"/>
              <a:t>ворс на изделии должен быть направлен сверху вниз.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Если на ворсовой ткани имеется тисненный рисунок и он не имеет </a:t>
            </a:r>
            <a:r>
              <a:rPr lang="ru-RU" dirty="0" smtClean="0"/>
              <a:t>определенного направления, </a:t>
            </a:r>
            <a:r>
              <a:rPr lang="ru-RU" dirty="0"/>
              <a:t>то направление </a:t>
            </a:r>
            <a:r>
              <a:rPr lang="ru-RU" dirty="0" smtClean="0"/>
              <a:t>ворса по модели. </a:t>
            </a:r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54800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07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1.3.Примеры </a:t>
            </a:r>
            <a:r>
              <a:rPr lang="ru-RU" dirty="0"/>
              <a:t>нахождения центральной линии на тканях с несимметричным рисунком клеток.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6346"/>
            <a:ext cx="28590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26346"/>
            <a:ext cx="21272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162377"/>
            <a:ext cx="2618376" cy="240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71703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Полосы  </a:t>
            </a:r>
            <a:r>
              <a:rPr lang="ru-RU" sz="1400" b="1" dirty="0"/>
              <a:t>на накладных </a:t>
            </a:r>
            <a:r>
              <a:rPr lang="ru-RU" sz="1400" b="1" dirty="0" smtClean="0"/>
              <a:t>карманах, боковых и среднем швах должны  совпадать. </a:t>
            </a:r>
            <a:endParaRPr lang="ru-RU" sz="14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751833"/>
            <a:ext cx="1879327" cy="28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89" y="3717032"/>
            <a:ext cx="18817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9" y="4725144"/>
            <a:ext cx="1352873" cy="135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467544" y="6078017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(брак)</a:t>
            </a:r>
          </a:p>
        </p:txBody>
      </p:sp>
    </p:spTree>
    <p:extLst>
      <p:ext uri="{BB962C8B-B14F-4D97-AF65-F5344CB8AC3E}">
        <p14:creationId xmlns:p14="http://schemas.microsoft.com/office/powerpoint/2010/main" val="68689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Разложить ткань.</a:t>
            </a:r>
          </a:p>
          <a:p>
            <a:endParaRPr lang="ru-RU" dirty="0"/>
          </a:p>
          <a:p>
            <a:r>
              <a:rPr lang="ru-RU" dirty="0"/>
              <a:t>Перегнуть ткань по долевой нити лицевой стороной внутрь(с одним или двумя сгибами), сколоть. Ткани в клетку и полоску  сколоть булавками через каждые 15-20 см совмещая  рисунок. При настиле в разворот ткань разложить лицевой стороной вниз.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Расположить кромкой к работающему. Срезать или рассечь кромки, если они стягивают ткань.</a:t>
            </a:r>
          </a:p>
          <a:p>
            <a:endParaRPr lang="ru-RU" dirty="0"/>
          </a:p>
          <a:p>
            <a:r>
              <a:rPr lang="ru-RU" dirty="0"/>
              <a:t>Выровнять правый поперечный срез ткани с помощью угольника.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4706"/>
            <a:ext cx="2880320" cy="143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3608646"/>
            <a:ext cx="2916324" cy="29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94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.Выполнить раскладку лекал на ткани. </a:t>
            </a:r>
          </a:p>
          <a:p>
            <a:endParaRPr lang="ru-RU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Раскладку начать с крупных деталей(переднее и заднее полотнища), раскладывая их нижним срезом к правому срезу  настила. При этом целые детали раскладывают сгибом лекала к сгибу ткани, а разрезные - срезом лекала к срезу ткани.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Разложить мелкие детали(кокетки, пояс, обтачку, карманы…), соблюдая направление нити основы.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/>
              <a:t>Допустимые отклонения от нити основы :</a:t>
            </a:r>
          </a:p>
          <a:p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для </a:t>
            </a:r>
            <a:r>
              <a:rPr lang="ru-RU" dirty="0" err="1" smtClean="0"/>
              <a:t>гладкокрашенной</a:t>
            </a:r>
            <a:r>
              <a:rPr lang="ru-RU" dirty="0" smtClean="0"/>
              <a:t> ткани  - до 3%(то есть 30 сантиметров на </a:t>
            </a:r>
          </a:p>
          <a:p>
            <a:r>
              <a:rPr lang="ru-RU" dirty="0" smtClean="0"/>
              <a:t>    1 метр длины детали) вдоль линии середины детали;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Для тканей с ярко выраженным рисунком  - не допускаются.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Направление нити основы может быть изменено в зависимости от модели, рисунка ткани и структуры материала.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65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1657</TotalTime>
  <Words>438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Модуль: ПМ 01 УП   РАСКРОЙ ПРИ ПОШИВЕ И ПЕРЕКРОЙ ПРИ РЕМОНТЕ И ОБНОВЛЕНИИ ИЗДЕЛИЙ.  Блок: »Изготовление юбки».   Учебный элемент:  «Раскладка лекал прямой юбки на ткани».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ПМ 03 Изготовление лекал</dc:title>
  <dc:creator>Ирина</dc:creator>
  <cp:lastModifiedBy>Ирина</cp:lastModifiedBy>
  <cp:revision>105</cp:revision>
  <dcterms:created xsi:type="dcterms:W3CDTF">2013-10-25T23:56:06Z</dcterms:created>
  <dcterms:modified xsi:type="dcterms:W3CDTF">2014-01-26T12:17:36Z</dcterms:modified>
</cp:coreProperties>
</file>